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13" r:id="rId12"/>
    <p:sldId id="310" r:id="rId13"/>
    <p:sldId id="311" r:id="rId14"/>
    <p:sldId id="316" r:id="rId15"/>
    <p:sldId id="309" r:id="rId16"/>
    <p:sldId id="314" r:id="rId17"/>
    <p:sldId id="312" r:id="rId18"/>
    <p:sldId id="315" r:id="rId19"/>
    <p:sldId id="317" r:id="rId20"/>
    <p:sldId id="318" r:id="rId21"/>
    <p:sldId id="319" r:id="rId22"/>
    <p:sldId id="320" r:id="rId23"/>
    <p:sldId id="321" r:id="rId24"/>
    <p:sldId id="325" r:id="rId25"/>
    <p:sldId id="323" r:id="rId26"/>
    <p:sldId id="322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9" r:id="rId39"/>
    <p:sldId id="337" r:id="rId40"/>
    <p:sldId id="338" r:id="rId41"/>
    <p:sldId id="336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68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9E-42EC-9B37-0ECDB28DC2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F9E-42EC-9B37-0ECDB28DC2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F9E-42EC-9B37-0ECDB28DC24A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42</c:v>
                </c:pt>
                <c:pt idx="2">
                  <c:v>56</c:v>
                </c:pt>
                <c:pt idx="3">
                  <c:v>71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2F9E-42EC-9B37-0ECDB28DC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18862847"/>
        <c:axId val="518864511"/>
        <c:axId val="0"/>
      </c:bar3DChart>
      <c:catAx>
        <c:axId val="518862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8864511"/>
        <c:crosses val="autoZero"/>
        <c:auto val="1"/>
        <c:lblAlgn val="ctr"/>
        <c:lblOffset val="100"/>
        <c:noMultiLvlLbl val="0"/>
      </c:catAx>
      <c:valAx>
        <c:axId val="518864511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51886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217571D-6B49-4F29-92E0-9FC29F1BE14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477A8-17D1-470F-A745-9CB3D2ACF512}"/>
              </a:ext>
            </a:extLst>
          </p:cNvPr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159D9C4-5561-468F-B1A4-82ADCA9AC9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78D82C-6B9E-4032-966A-0F6CFD5000DF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3"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7EAD9-8E36-4770-B17B-4CC1256FB8D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5EA45F8-5251-423A-B13A-EB4B37ED088A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0229A90A-7C4C-4823-A4B1-2A8CE29181FB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29C3D391-5CD9-4E3D-B05A-B248CA15FEA6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31C3152-AD86-4C73-A7CD-9FF44A829DE4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D4D1C962-7502-4E0C-A28F-A35E5ED165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3F3B7B0-705C-4013-89FF-B2ED792C35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FF851931-282B-4494-A4A2-E500106EC0B0}"/>
              </a:ext>
            </a:extLst>
          </p:cNvPr>
          <p:cNvCxnSpPr>
            <a:cxnSpLocks/>
          </p:cNvCxnSpPr>
          <p:nvPr userDrawn="1"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8">
            <a:extLst>
              <a:ext uri="{FF2B5EF4-FFF2-40B4-BE49-F238E27FC236}">
                <a16:creationId xmlns:a16="http://schemas.microsoft.com/office/drawing/2014/main" id="{89AA48AA-1C9C-443F-9FAA-FC43DE8A9DAE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3E0B761-D2E6-4B65-88B6-718A2219B2B7}"/>
              </a:ext>
            </a:extLst>
          </p:cNvPr>
          <p:cNvGrpSpPr/>
          <p:nvPr userDrawn="1"/>
        </p:nvGrpSpPr>
        <p:grpSpPr>
          <a:xfrm>
            <a:off x="10538691" y="5645417"/>
            <a:ext cx="1514598" cy="1141464"/>
            <a:chOff x="3666836" y="417777"/>
            <a:chExt cx="8451107" cy="6369105"/>
          </a:xfrm>
          <a:solidFill>
            <a:schemeClr val="accent5">
              <a:lumMod val="50000"/>
            </a:schemeClr>
          </a:solidFill>
        </p:grpSpPr>
        <p:sp>
          <p:nvSpPr>
            <p:cNvPr id="6" name="Freeform: Shape 76">
              <a:extLst>
                <a:ext uri="{FF2B5EF4-FFF2-40B4-BE49-F238E27FC236}">
                  <a16:creationId xmlns:a16="http://schemas.microsoft.com/office/drawing/2014/main" id="{0A55852B-319B-426D-99B5-EDE3CFA572A0}"/>
                </a:ext>
              </a:extLst>
            </p:cNvPr>
            <p:cNvSpPr/>
            <p:nvPr/>
          </p:nvSpPr>
          <p:spPr>
            <a:xfrm>
              <a:off x="3666836" y="417777"/>
              <a:ext cx="4491082" cy="3522463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A32009A-E916-4467-A1EE-3830E12171B7}"/>
                </a:ext>
              </a:extLst>
            </p:cNvPr>
            <p:cNvSpPr/>
            <p:nvPr/>
          </p:nvSpPr>
          <p:spPr>
            <a:xfrm>
              <a:off x="5694457" y="1997588"/>
              <a:ext cx="4703177" cy="3743959"/>
            </a:xfrm>
            <a:custGeom>
              <a:avLst/>
              <a:gdLst>
                <a:gd name="connsiteX0" fmla="*/ 530222 w 4703177"/>
                <a:gd name="connsiteY0" fmla="*/ 579 h 3743959"/>
                <a:gd name="connsiteX1" fmla="*/ 912294 w 4703177"/>
                <a:gd name="connsiteY1" fmla="*/ 356602 h 3743959"/>
                <a:gd name="connsiteX2" fmla="*/ 875391 w 4703177"/>
                <a:gd name="connsiteY2" fmla="*/ 489026 h 3743959"/>
                <a:gd name="connsiteX3" fmla="*/ 884076 w 4703177"/>
                <a:gd name="connsiteY3" fmla="*/ 484684 h 3743959"/>
                <a:gd name="connsiteX4" fmla="*/ 1815383 w 4703177"/>
                <a:gd name="connsiteY4" fmla="*/ 1235811 h 3743959"/>
                <a:gd name="connsiteX5" fmla="*/ 1934781 w 4703177"/>
                <a:gd name="connsiteY5" fmla="*/ 1305279 h 3743959"/>
                <a:gd name="connsiteX6" fmla="*/ 2074240 w 4703177"/>
                <a:gd name="connsiteY6" fmla="*/ 1379233 h 3743959"/>
                <a:gd name="connsiteX7" fmla="*/ 2079037 w 4703177"/>
                <a:gd name="connsiteY7" fmla="*/ 1379660 h 3743959"/>
                <a:gd name="connsiteX8" fmla="*/ 2080691 w 4703177"/>
                <a:gd name="connsiteY8" fmla="*/ 1380114 h 3743959"/>
                <a:gd name="connsiteX9" fmla="*/ 2093254 w 4703177"/>
                <a:gd name="connsiteY9" fmla="*/ 1372577 h 3743959"/>
                <a:gd name="connsiteX10" fmla="*/ 2112792 w 4703177"/>
                <a:gd name="connsiteY10" fmla="*/ 1376920 h 3743959"/>
                <a:gd name="connsiteX11" fmla="*/ 2223509 w 4703177"/>
                <a:gd name="connsiteY11" fmla="*/ 1363893 h 3743959"/>
                <a:gd name="connsiteX12" fmla="*/ 2939898 w 4703177"/>
                <a:gd name="connsiteY12" fmla="*/ 1554931 h 3743959"/>
                <a:gd name="connsiteX13" fmla="*/ 2961609 w 4703177"/>
                <a:gd name="connsiteY13" fmla="*/ 1559274 h 3743959"/>
                <a:gd name="connsiteX14" fmla="*/ 3048442 w 4703177"/>
                <a:gd name="connsiteY14" fmla="*/ 1537562 h 3743959"/>
                <a:gd name="connsiteX15" fmla="*/ 3048442 w 4703177"/>
                <a:gd name="connsiteY15" fmla="*/ 1539735 h 3743959"/>
                <a:gd name="connsiteX16" fmla="*/ 3408807 w 4703177"/>
                <a:gd name="connsiteY16" fmla="*/ 1435530 h 3743959"/>
                <a:gd name="connsiteX17" fmla="*/ 3816933 w 4703177"/>
                <a:gd name="connsiteY17" fmla="*/ 1266202 h 3743959"/>
                <a:gd name="connsiteX18" fmla="*/ 4081782 w 4703177"/>
                <a:gd name="connsiteY18" fmla="*/ 1127267 h 3743959"/>
                <a:gd name="connsiteX19" fmla="*/ 4070928 w 4703177"/>
                <a:gd name="connsiteY19" fmla="*/ 997012 h 3743959"/>
                <a:gd name="connsiteX20" fmla="*/ 4439978 w 4703177"/>
                <a:gd name="connsiteY20" fmla="*/ 805977 h 3743959"/>
                <a:gd name="connsiteX21" fmla="*/ 4698311 w 4703177"/>
                <a:gd name="connsiteY21" fmla="*/ 1129436 h 3743959"/>
                <a:gd name="connsiteX22" fmla="*/ 4329261 w 4703177"/>
                <a:gd name="connsiteY22" fmla="*/ 1320474 h 3743959"/>
                <a:gd name="connsiteX23" fmla="*/ 4283674 w 4703177"/>
                <a:gd name="connsiteY23" fmla="*/ 1307448 h 3743959"/>
                <a:gd name="connsiteX24" fmla="*/ 3417492 w 4703177"/>
                <a:gd name="connsiteY24" fmla="*/ 1902270 h 3743959"/>
                <a:gd name="connsiteX25" fmla="*/ 3308948 w 4703177"/>
                <a:gd name="connsiteY25" fmla="*/ 2015156 h 3743959"/>
                <a:gd name="connsiteX26" fmla="*/ 3304606 w 4703177"/>
                <a:gd name="connsiteY26" fmla="*/ 2039037 h 3743959"/>
                <a:gd name="connsiteX27" fmla="*/ 3239480 w 4703177"/>
                <a:gd name="connsiteY27" fmla="*/ 2553538 h 3743959"/>
                <a:gd name="connsiteX28" fmla="*/ 3124425 w 4703177"/>
                <a:gd name="connsiteY28" fmla="*/ 2701158 h 3743959"/>
                <a:gd name="connsiteX29" fmla="*/ 3133105 w 4703177"/>
                <a:gd name="connsiteY29" fmla="*/ 2720696 h 3743959"/>
                <a:gd name="connsiteX30" fmla="*/ 3094029 w 4703177"/>
                <a:gd name="connsiteY30" fmla="*/ 2738061 h 3743959"/>
                <a:gd name="connsiteX31" fmla="*/ 3130936 w 4703177"/>
                <a:gd name="connsiteY31" fmla="*/ 2807528 h 3743959"/>
                <a:gd name="connsiteX32" fmla="*/ 3178697 w 4703177"/>
                <a:gd name="connsiteY32" fmla="*/ 2881338 h 3743959"/>
                <a:gd name="connsiteX33" fmla="*/ 3350193 w 4703177"/>
                <a:gd name="connsiteY33" fmla="*/ 3124476 h 3743959"/>
                <a:gd name="connsiteX34" fmla="*/ 3508671 w 4703177"/>
                <a:gd name="connsiteY34" fmla="*/ 3309003 h 3743959"/>
                <a:gd name="connsiteX35" fmla="*/ 3582481 w 4703177"/>
                <a:gd name="connsiteY35" fmla="*/ 3313345 h 3743959"/>
                <a:gd name="connsiteX36" fmla="*/ 3803911 w 4703177"/>
                <a:gd name="connsiteY36" fmla="*/ 3571678 h 3743959"/>
                <a:gd name="connsiteX37" fmla="*/ 3506498 w 4703177"/>
                <a:gd name="connsiteY37" fmla="*/ 3738836 h 3743959"/>
                <a:gd name="connsiteX38" fmla="*/ 3285068 w 4703177"/>
                <a:gd name="connsiteY38" fmla="*/ 3480503 h 3743959"/>
                <a:gd name="connsiteX39" fmla="*/ 3304606 w 4703177"/>
                <a:gd name="connsiteY39" fmla="*/ 3426231 h 3743959"/>
                <a:gd name="connsiteX40" fmla="*/ 2761886 w 4703177"/>
                <a:gd name="connsiteY40" fmla="*/ 2876996 h 3743959"/>
                <a:gd name="connsiteX41" fmla="*/ 2568679 w 4703177"/>
                <a:gd name="connsiteY41" fmla="*/ 2950806 h 3743959"/>
                <a:gd name="connsiteX42" fmla="*/ 2470989 w 4703177"/>
                <a:gd name="connsiteY42" fmla="*/ 2963833 h 3743959"/>
                <a:gd name="connsiteX43" fmla="*/ 1754596 w 4703177"/>
                <a:gd name="connsiteY43" fmla="*/ 2772794 h 3743959"/>
                <a:gd name="connsiteX44" fmla="*/ 1732889 w 4703177"/>
                <a:gd name="connsiteY44" fmla="*/ 2768452 h 3743959"/>
                <a:gd name="connsiteX45" fmla="*/ 1646052 w 4703177"/>
                <a:gd name="connsiteY45" fmla="*/ 2790163 h 3743959"/>
                <a:gd name="connsiteX46" fmla="*/ 1646052 w 4703177"/>
                <a:gd name="connsiteY46" fmla="*/ 2787990 h 3743959"/>
                <a:gd name="connsiteX47" fmla="*/ 1285686 w 4703177"/>
                <a:gd name="connsiteY47" fmla="*/ 2892192 h 3743959"/>
                <a:gd name="connsiteX48" fmla="*/ 877560 w 4703177"/>
                <a:gd name="connsiteY48" fmla="*/ 3061523 h 3743959"/>
                <a:gd name="connsiteX49" fmla="*/ 630081 w 4703177"/>
                <a:gd name="connsiteY49" fmla="*/ 3191774 h 3743959"/>
                <a:gd name="connsiteX50" fmla="*/ 632250 w 4703177"/>
                <a:gd name="connsiteY50" fmla="*/ 3295976 h 3743959"/>
                <a:gd name="connsiteX51" fmla="*/ 263200 w 4703177"/>
                <a:gd name="connsiteY51" fmla="*/ 3487014 h 3743959"/>
                <a:gd name="connsiteX52" fmla="*/ 4867 w 4703177"/>
                <a:gd name="connsiteY52" fmla="*/ 3163552 h 3743959"/>
                <a:gd name="connsiteX53" fmla="*/ 373917 w 4703177"/>
                <a:gd name="connsiteY53" fmla="*/ 2972517 h 3743959"/>
                <a:gd name="connsiteX54" fmla="*/ 452069 w 4703177"/>
                <a:gd name="connsiteY54" fmla="*/ 2998567 h 3743959"/>
                <a:gd name="connsiteX55" fmla="*/ 1279175 w 4703177"/>
                <a:gd name="connsiteY55" fmla="*/ 2427625 h 3743959"/>
                <a:gd name="connsiteX56" fmla="*/ 1387719 w 4703177"/>
                <a:gd name="connsiteY56" fmla="*/ 2314739 h 3743959"/>
                <a:gd name="connsiteX57" fmla="*/ 1392061 w 4703177"/>
                <a:gd name="connsiteY57" fmla="*/ 2290858 h 3743959"/>
                <a:gd name="connsiteX58" fmla="*/ 1457187 w 4703177"/>
                <a:gd name="connsiteY58" fmla="*/ 1776361 h 3743959"/>
                <a:gd name="connsiteX59" fmla="*/ 1496263 w 4703177"/>
                <a:gd name="connsiteY59" fmla="*/ 1726432 h 3743959"/>
                <a:gd name="connsiteX60" fmla="*/ 1452845 w 4703177"/>
                <a:gd name="connsiteY60" fmla="*/ 1654791 h 3743959"/>
                <a:gd name="connsiteX61" fmla="*/ 1285686 w 4703177"/>
                <a:gd name="connsiteY61" fmla="*/ 1415992 h 3743959"/>
                <a:gd name="connsiteX62" fmla="*/ 1198854 w 4703177"/>
                <a:gd name="connsiteY62" fmla="*/ 1309621 h 3743959"/>
                <a:gd name="connsiteX63" fmla="*/ 890587 w 4703177"/>
                <a:gd name="connsiteY63" fmla="*/ 966620 h 3743959"/>
                <a:gd name="connsiteX64" fmla="*/ 571467 w 4703177"/>
                <a:gd name="connsiteY64" fmla="*/ 673553 h 3743959"/>
                <a:gd name="connsiteX65" fmla="*/ 508510 w 4703177"/>
                <a:gd name="connsiteY65" fmla="*/ 675722 h 3743959"/>
                <a:gd name="connsiteX66" fmla="*/ 126438 w 4703177"/>
                <a:gd name="connsiteY66" fmla="*/ 319699 h 3743959"/>
                <a:gd name="connsiteX67" fmla="*/ 530222 w 4703177"/>
                <a:gd name="connsiteY67" fmla="*/ 579 h 374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03177" h="3743959">
                  <a:moveTo>
                    <a:pt x="530222" y="579"/>
                  </a:moveTo>
                  <a:cubicBezTo>
                    <a:pt x="747309" y="11432"/>
                    <a:pt x="918810" y="169906"/>
                    <a:pt x="912294" y="356602"/>
                  </a:cubicBezTo>
                  <a:cubicBezTo>
                    <a:pt x="910125" y="404363"/>
                    <a:pt x="897098" y="447781"/>
                    <a:pt x="875391" y="489026"/>
                  </a:cubicBezTo>
                  <a:lnTo>
                    <a:pt x="884076" y="484684"/>
                  </a:lnTo>
                  <a:cubicBezTo>
                    <a:pt x="1177143" y="753875"/>
                    <a:pt x="1476725" y="1012208"/>
                    <a:pt x="1815383" y="1235811"/>
                  </a:cubicBezTo>
                  <a:lnTo>
                    <a:pt x="1934781" y="1305279"/>
                  </a:lnTo>
                  <a:lnTo>
                    <a:pt x="2074240" y="1379233"/>
                  </a:lnTo>
                  <a:lnTo>
                    <a:pt x="2079037" y="1379660"/>
                  </a:lnTo>
                  <a:lnTo>
                    <a:pt x="2080691" y="1380114"/>
                  </a:lnTo>
                  <a:lnTo>
                    <a:pt x="2093254" y="1372577"/>
                  </a:lnTo>
                  <a:lnTo>
                    <a:pt x="2112792" y="1376920"/>
                  </a:lnTo>
                  <a:lnTo>
                    <a:pt x="2223509" y="1363893"/>
                  </a:lnTo>
                  <a:cubicBezTo>
                    <a:pt x="2479673" y="1342182"/>
                    <a:pt x="2720641" y="1407311"/>
                    <a:pt x="2939898" y="1554931"/>
                  </a:cubicBezTo>
                  <a:lnTo>
                    <a:pt x="2961609" y="1559274"/>
                  </a:lnTo>
                  <a:lnTo>
                    <a:pt x="3048442" y="1537562"/>
                  </a:lnTo>
                  <a:lnTo>
                    <a:pt x="3048442" y="1539735"/>
                  </a:lnTo>
                  <a:lnTo>
                    <a:pt x="3408807" y="1435530"/>
                  </a:lnTo>
                  <a:cubicBezTo>
                    <a:pt x="3547743" y="1385600"/>
                    <a:pt x="3684509" y="1329159"/>
                    <a:pt x="3816933" y="1266202"/>
                  </a:cubicBezTo>
                  <a:cubicBezTo>
                    <a:pt x="3908112" y="1222784"/>
                    <a:pt x="3994945" y="1175028"/>
                    <a:pt x="4081782" y="1127267"/>
                  </a:cubicBezTo>
                  <a:cubicBezTo>
                    <a:pt x="4066586" y="1086018"/>
                    <a:pt x="4062244" y="1040430"/>
                    <a:pt x="4070928" y="997012"/>
                  </a:cubicBezTo>
                  <a:cubicBezTo>
                    <a:pt x="4101320" y="853734"/>
                    <a:pt x="4266304" y="769070"/>
                    <a:pt x="4439978" y="805977"/>
                  </a:cubicBezTo>
                  <a:cubicBezTo>
                    <a:pt x="4613648" y="842880"/>
                    <a:pt x="4728702" y="986158"/>
                    <a:pt x="4698311" y="1129436"/>
                  </a:cubicBezTo>
                  <a:cubicBezTo>
                    <a:pt x="4667920" y="1272714"/>
                    <a:pt x="4502930" y="1357382"/>
                    <a:pt x="4329261" y="1320474"/>
                  </a:cubicBezTo>
                  <a:cubicBezTo>
                    <a:pt x="4314065" y="1316132"/>
                    <a:pt x="4298870" y="1311790"/>
                    <a:pt x="4283674" y="1307448"/>
                  </a:cubicBezTo>
                  <a:cubicBezTo>
                    <a:pt x="3971065" y="1483290"/>
                    <a:pt x="3671486" y="1667817"/>
                    <a:pt x="3417492" y="1902270"/>
                  </a:cubicBezTo>
                  <a:cubicBezTo>
                    <a:pt x="3378416" y="1939177"/>
                    <a:pt x="3343682" y="1976080"/>
                    <a:pt x="3308948" y="2015156"/>
                  </a:cubicBezTo>
                  <a:cubicBezTo>
                    <a:pt x="3304606" y="2021668"/>
                    <a:pt x="3302436" y="2030352"/>
                    <a:pt x="3304606" y="2039037"/>
                  </a:cubicBezTo>
                  <a:cubicBezTo>
                    <a:pt x="3352366" y="2227902"/>
                    <a:pt x="3332828" y="2399402"/>
                    <a:pt x="3239480" y="2553538"/>
                  </a:cubicBezTo>
                  <a:lnTo>
                    <a:pt x="3124425" y="2701158"/>
                  </a:lnTo>
                  <a:lnTo>
                    <a:pt x="3133105" y="2720696"/>
                  </a:lnTo>
                  <a:lnTo>
                    <a:pt x="3094029" y="2738061"/>
                  </a:lnTo>
                  <a:lnTo>
                    <a:pt x="3130936" y="2807528"/>
                  </a:lnTo>
                  <a:lnTo>
                    <a:pt x="3178697" y="2881338"/>
                  </a:lnTo>
                  <a:lnTo>
                    <a:pt x="3350193" y="3124476"/>
                  </a:lnTo>
                  <a:cubicBezTo>
                    <a:pt x="3400127" y="3187432"/>
                    <a:pt x="3454399" y="3248219"/>
                    <a:pt x="3508671" y="3309003"/>
                  </a:cubicBezTo>
                  <a:cubicBezTo>
                    <a:pt x="3532547" y="3306834"/>
                    <a:pt x="3558600" y="3309003"/>
                    <a:pt x="3582481" y="3313345"/>
                  </a:cubicBezTo>
                  <a:cubicBezTo>
                    <a:pt x="3725758" y="3339394"/>
                    <a:pt x="3825618" y="3454449"/>
                    <a:pt x="3803911" y="3571678"/>
                  </a:cubicBezTo>
                  <a:cubicBezTo>
                    <a:pt x="3782200" y="3688906"/>
                    <a:pt x="3649775" y="3764890"/>
                    <a:pt x="3506498" y="3738836"/>
                  </a:cubicBezTo>
                  <a:cubicBezTo>
                    <a:pt x="3363220" y="3712787"/>
                    <a:pt x="3263360" y="3597731"/>
                    <a:pt x="3285068" y="3480503"/>
                  </a:cubicBezTo>
                  <a:cubicBezTo>
                    <a:pt x="3289410" y="3460965"/>
                    <a:pt x="3295921" y="3441427"/>
                    <a:pt x="3304606" y="3426231"/>
                  </a:cubicBezTo>
                  <a:cubicBezTo>
                    <a:pt x="3137448" y="3233024"/>
                    <a:pt x="2963778" y="3046327"/>
                    <a:pt x="2761886" y="2876996"/>
                  </a:cubicBezTo>
                  <a:lnTo>
                    <a:pt x="2568679" y="2950806"/>
                  </a:lnTo>
                  <a:lnTo>
                    <a:pt x="2470989" y="2963833"/>
                  </a:lnTo>
                  <a:cubicBezTo>
                    <a:pt x="2214825" y="2985540"/>
                    <a:pt x="1973857" y="2920414"/>
                    <a:pt x="1754596" y="2772794"/>
                  </a:cubicBezTo>
                  <a:lnTo>
                    <a:pt x="1732889" y="2768452"/>
                  </a:lnTo>
                  <a:lnTo>
                    <a:pt x="1646052" y="2790163"/>
                  </a:lnTo>
                  <a:lnTo>
                    <a:pt x="1646052" y="2787990"/>
                  </a:lnTo>
                  <a:lnTo>
                    <a:pt x="1285686" y="2892192"/>
                  </a:lnTo>
                  <a:cubicBezTo>
                    <a:pt x="1146751" y="2942122"/>
                    <a:pt x="1009985" y="2998567"/>
                    <a:pt x="877560" y="3061523"/>
                  </a:cubicBezTo>
                  <a:cubicBezTo>
                    <a:pt x="792897" y="3102768"/>
                    <a:pt x="710402" y="3148356"/>
                    <a:pt x="630081" y="3191774"/>
                  </a:cubicBezTo>
                  <a:cubicBezTo>
                    <a:pt x="638766" y="3226508"/>
                    <a:pt x="638766" y="3261242"/>
                    <a:pt x="632250" y="3295976"/>
                  </a:cubicBezTo>
                  <a:cubicBezTo>
                    <a:pt x="601858" y="3439254"/>
                    <a:pt x="436874" y="3523921"/>
                    <a:pt x="263200" y="3487014"/>
                  </a:cubicBezTo>
                  <a:cubicBezTo>
                    <a:pt x="89531" y="3450111"/>
                    <a:pt x="-25525" y="3306834"/>
                    <a:pt x="4867" y="3163552"/>
                  </a:cubicBezTo>
                  <a:cubicBezTo>
                    <a:pt x="35259" y="3020274"/>
                    <a:pt x="200248" y="2935610"/>
                    <a:pt x="373917" y="2972517"/>
                  </a:cubicBezTo>
                  <a:cubicBezTo>
                    <a:pt x="399967" y="2979029"/>
                    <a:pt x="428189" y="2987713"/>
                    <a:pt x="452069" y="2998567"/>
                  </a:cubicBezTo>
                  <a:cubicBezTo>
                    <a:pt x="751652" y="2831409"/>
                    <a:pt x="1036034" y="2651224"/>
                    <a:pt x="1279175" y="2427625"/>
                  </a:cubicBezTo>
                  <a:cubicBezTo>
                    <a:pt x="1318251" y="2390718"/>
                    <a:pt x="1352985" y="2353815"/>
                    <a:pt x="1387719" y="2314739"/>
                  </a:cubicBezTo>
                  <a:cubicBezTo>
                    <a:pt x="1392061" y="2308227"/>
                    <a:pt x="1394230" y="2299543"/>
                    <a:pt x="1392061" y="2290858"/>
                  </a:cubicBezTo>
                  <a:cubicBezTo>
                    <a:pt x="1344301" y="2101993"/>
                    <a:pt x="1363839" y="1930493"/>
                    <a:pt x="1457187" y="1776361"/>
                  </a:cubicBezTo>
                  <a:lnTo>
                    <a:pt x="1496263" y="1726432"/>
                  </a:lnTo>
                  <a:lnTo>
                    <a:pt x="1452845" y="1654791"/>
                  </a:lnTo>
                  <a:lnTo>
                    <a:pt x="1285686" y="1415992"/>
                  </a:lnTo>
                  <a:lnTo>
                    <a:pt x="1198854" y="1309621"/>
                  </a:lnTo>
                  <a:lnTo>
                    <a:pt x="890587" y="966620"/>
                  </a:lnTo>
                  <a:cubicBezTo>
                    <a:pt x="788555" y="864588"/>
                    <a:pt x="680011" y="771244"/>
                    <a:pt x="571467" y="673553"/>
                  </a:cubicBezTo>
                  <a:cubicBezTo>
                    <a:pt x="551929" y="675722"/>
                    <a:pt x="530222" y="675722"/>
                    <a:pt x="508510" y="675722"/>
                  </a:cubicBezTo>
                  <a:cubicBezTo>
                    <a:pt x="291423" y="664869"/>
                    <a:pt x="119922" y="506395"/>
                    <a:pt x="126438" y="319699"/>
                  </a:cubicBezTo>
                  <a:cubicBezTo>
                    <a:pt x="132949" y="133003"/>
                    <a:pt x="313134" y="-10275"/>
                    <a:pt x="530222" y="579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8">
              <a:extLst>
                <a:ext uri="{FF2B5EF4-FFF2-40B4-BE49-F238E27FC236}">
                  <a16:creationId xmlns:a16="http://schemas.microsoft.com/office/drawing/2014/main" id="{CBA5C6DE-A406-49CB-AAF3-11328E459DE4}"/>
                </a:ext>
              </a:extLst>
            </p:cNvPr>
            <p:cNvSpPr/>
            <p:nvPr/>
          </p:nvSpPr>
          <p:spPr>
            <a:xfrm>
              <a:off x="8168957" y="4672222"/>
              <a:ext cx="2611887" cy="1873267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9">
              <a:extLst>
                <a:ext uri="{FF2B5EF4-FFF2-40B4-BE49-F238E27FC236}">
                  <a16:creationId xmlns:a16="http://schemas.microsoft.com/office/drawing/2014/main" id="{743E4A05-3845-4B2B-A42F-80D82916D560}"/>
                </a:ext>
              </a:extLst>
            </p:cNvPr>
            <p:cNvSpPr/>
            <p:nvPr/>
          </p:nvSpPr>
          <p:spPr>
            <a:xfrm>
              <a:off x="8728302" y="1509240"/>
              <a:ext cx="3389641" cy="2571386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0">
              <a:extLst>
                <a:ext uri="{FF2B5EF4-FFF2-40B4-BE49-F238E27FC236}">
                  <a16:creationId xmlns:a16="http://schemas.microsoft.com/office/drawing/2014/main" id="{E9224337-4F55-42C6-AFBE-3071E2F4FB6C}"/>
                </a:ext>
              </a:extLst>
            </p:cNvPr>
            <p:cNvSpPr/>
            <p:nvPr/>
          </p:nvSpPr>
          <p:spPr>
            <a:xfrm>
              <a:off x="4131482" y="4210484"/>
              <a:ext cx="3384464" cy="2576398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FC9987DC-690B-4000-A36E-6545BBABAD66}"/>
              </a:ext>
            </a:extLst>
          </p:cNvPr>
          <p:cNvCxnSpPr>
            <a:cxnSpLocks/>
          </p:cNvCxnSpPr>
          <p:nvPr userDrawn="1"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8">
            <a:extLst>
              <a:ext uri="{FF2B5EF4-FFF2-40B4-BE49-F238E27FC236}">
                <a16:creationId xmlns:a16="http://schemas.microsoft.com/office/drawing/2014/main" id="{86220804-43BE-4F87-B1A6-E440DCB7786E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4304A9-CF0F-4882-A7FB-A21981D5F52F}"/>
              </a:ext>
            </a:extLst>
          </p:cNvPr>
          <p:cNvGrpSpPr/>
          <p:nvPr userDrawn="1"/>
        </p:nvGrpSpPr>
        <p:grpSpPr>
          <a:xfrm>
            <a:off x="545860" y="1517109"/>
            <a:ext cx="2693520" cy="4749463"/>
            <a:chOff x="527775" y="1450096"/>
            <a:chExt cx="2693520" cy="4749463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91694FB-8582-41E2-82FF-AE1A16996A13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7" name="Graphic 207">
                <a:extLst>
                  <a:ext uri="{FF2B5EF4-FFF2-40B4-BE49-F238E27FC236}">
                    <a16:creationId xmlns:a16="http://schemas.microsoft.com/office/drawing/2014/main" id="{251A2333-5E8D-4DF6-BAB0-024D8A1D91DE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E58E8A36-FA59-4973-A0E8-1E19A4E64656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0DD1E7C-E087-42C5-8315-770A225CB609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257783-5BD8-4F4A-8E9C-F9507A1748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065279">
            <a:off x="858467" y="2550133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DF64F4E-0107-415B-B5F0-C93518FAC1E7}"/>
              </a:ext>
            </a:extLst>
          </p:cNvPr>
          <p:cNvGrpSpPr/>
          <p:nvPr userDrawn="1"/>
        </p:nvGrpSpPr>
        <p:grpSpPr>
          <a:xfrm rot="592773">
            <a:off x="3319696" y="1314199"/>
            <a:ext cx="2693520" cy="4749463"/>
            <a:chOff x="527775" y="1450096"/>
            <a:chExt cx="2693520" cy="4749463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2A61DFF-899F-4CED-8565-F4E6FD1F796B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13" name="Graphic 207">
                <a:extLst>
                  <a:ext uri="{FF2B5EF4-FFF2-40B4-BE49-F238E27FC236}">
                    <a16:creationId xmlns:a16="http://schemas.microsoft.com/office/drawing/2014/main" id="{58DEA1FC-9BD9-4882-A9A1-12111CE75060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57D87E7E-C3F7-48D9-8A83-91B14DD6BFD7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281F386-ABA5-4539-A350-35E1848C4118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4DE439C-925A-4689-9CF9-E0A21310AC8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58052">
            <a:off x="3682833" y="2357410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462E3DB-3B38-475B-9F65-6BA74C4172EA}"/>
              </a:ext>
            </a:extLst>
          </p:cNvPr>
          <p:cNvGrpSpPr/>
          <p:nvPr userDrawn="1"/>
        </p:nvGrpSpPr>
        <p:grpSpPr>
          <a:xfrm rot="1314581">
            <a:off x="6186050" y="1553752"/>
            <a:ext cx="2693520" cy="4749463"/>
            <a:chOff x="527775" y="1450096"/>
            <a:chExt cx="2693520" cy="4749463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440D92-BC3A-411E-9BBD-D3BBB5299516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19" name="Graphic 207">
                <a:extLst>
                  <a:ext uri="{FF2B5EF4-FFF2-40B4-BE49-F238E27FC236}">
                    <a16:creationId xmlns:a16="http://schemas.microsoft.com/office/drawing/2014/main" id="{2A09AF75-C402-4ABD-AA3A-2C944FCBE894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20" name="Rectangle 1">
                <a:extLst>
                  <a:ext uri="{FF2B5EF4-FFF2-40B4-BE49-F238E27FC236}">
                    <a16:creationId xmlns:a16="http://schemas.microsoft.com/office/drawing/2014/main" id="{DE18580F-5458-4D67-A073-30D7F8438B3E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AA1A2C3-263F-4CCE-B141-E6843603D6B6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3"/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4CB1BE7-771E-4E0F-9018-37B942B93D0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779860">
            <a:off x="6626787" y="2618812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E61DE52-3E98-4C42-95B3-6275449C4D7F}"/>
              </a:ext>
            </a:extLst>
          </p:cNvPr>
          <p:cNvGrpSpPr/>
          <p:nvPr userDrawn="1"/>
        </p:nvGrpSpPr>
        <p:grpSpPr>
          <a:xfrm rot="447283">
            <a:off x="8968760" y="1511612"/>
            <a:ext cx="2693520" cy="4749463"/>
            <a:chOff x="527775" y="1450096"/>
            <a:chExt cx="2693520" cy="474946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9377D1A-1171-4670-93BA-5150DA0F8685}"/>
                </a:ext>
              </a:extLst>
            </p:cNvPr>
            <p:cNvGrpSpPr/>
            <p:nvPr userDrawn="1"/>
          </p:nvGrpSpPr>
          <p:grpSpPr>
            <a:xfrm rot="21065279">
              <a:off x="704243" y="1640490"/>
              <a:ext cx="2517052" cy="4559069"/>
              <a:chOff x="704243" y="1640490"/>
              <a:chExt cx="2517052" cy="4559069"/>
            </a:xfrm>
          </p:grpSpPr>
          <p:sp>
            <p:nvSpPr>
              <p:cNvPr id="25" name="Graphic 207">
                <a:extLst>
                  <a:ext uri="{FF2B5EF4-FFF2-40B4-BE49-F238E27FC236}">
                    <a16:creationId xmlns:a16="http://schemas.microsoft.com/office/drawing/2014/main" id="{8562ED3B-7C31-4ECE-84D3-F7B3019A490B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4559069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26" name="Rectangle 1">
                <a:extLst>
                  <a:ext uri="{FF2B5EF4-FFF2-40B4-BE49-F238E27FC236}">
                    <a16:creationId xmlns:a16="http://schemas.microsoft.com/office/drawing/2014/main" id="{55D3D773-90B9-4BA9-9D3B-EC9B526996DF}"/>
                  </a:ext>
                </a:extLst>
              </p:cNvPr>
              <p:cNvSpPr/>
              <p:nvPr userDrawn="1"/>
            </p:nvSpPr>
            <p:spPr>
              <a:xfrm>
                <a:off x="704243" y="1640490"/>
                <a:ext cx="2517052" cy="61936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E593AF30-C8F3-47D8-B729-275215A637FA}"/>
                </a:ext>
              </a:extLst>
            </p:cNvPr>
            <p:cNvSpPr/>
            <p:nvPr userDrawn="1"/>
          </p:nvSpPr>
          <p:spPr>
            <a:xfrm rot="20102196">
              <a:off x="527775" y="1450096"/>
              <a:ext cx="372788" cy="847749"/>
            </a:xfrm>
            <a:custGeom>
              <a:avLst/>
              <a:gdLst>
                <a:gd name="connsiteX0" fmla="*/ 31702 w 372788"/>
                <a:gd name="connsiteY0" fmla="*/ 185528 h 847749"/>
                <a:gd name="connsiteX1" fmla="*/ 37146 w 372788"/>
                <a:gd name="connsiteY1" fmla="*/ 198661 h 847749"/>
                <a:gd name="connsiteX2" fmla="*/ 37240 w 372788"/>
                <a:gd name="connsiteY2" fmla="*/ 311526 h 847749"/>
                <a:gd name="connsiteX3" fmla="*/ 84 w 372788"/>
                <a:gd name="connsiteY3" fmla="*/ 300836 h 847749"/>
                <a:gd name="connsiteX4" fmla="*/ 0 w 372788"/>
                <a:gd name="connsiteY4" fmla="*/ 198684 h 847749"/>
                <a:gd name="connsiteX5" fmla="*/ 18561 w 372788"/>
                <a:gd name="connsiteY5" fmla="*/ 180100 h 847749"/>
                <a:gd name="connsiteX6" fmla="*/ 31702 w 372788"/>
                <a:gd name="connsiteY6" fmla="*/ 185528 h 847749"/>
                <a:gd name="connsiteX7" fmla="*/ 325916 w 372788"/>
                <a:gd name="connsiteY7" fmla="*/ 5608 h 847749"/>
                <a:gd name="connsiteX8" fmla="*/ 350447 w 372788"/>
                <a:gd name="connsiteY8" fmla="*/ 22010 h 847749"/>
                <a:gd name="connsiteX9" fmla="*/ 372502 w 372788"/>
                <a:gd name="connsiteY9" fmla="*/ 75500 h 847749"/>
                <a:gd name="connsiteX10" fmla="*/ 372788 w 372788"/>
                <a:gd name="connsiteY10" fmla="*/ 408525 h 847749"/>
                <a:gd name="connsiteX11" fmla="*/ 335633 w 372788"/>
                <a:gd name="connsiteY11" fmla="*/ 397834 h 847749"/>
                <a:gd name="connsiteX12" fmla="*/ 335357 w 372788"/>
                <a:gd name="connsiteY12" fmla="*/ 75454 h 847749"/>
                <a:gd name="connsiteX13" fmla="*/ 324190 w 372788"/>
                <a:gd name="connsiteY13" fmla="*/ 48291 h 847749"/>
                <a:gd name="connsiteX14" fmla="*/ 297270 w 372788"/>
                <a:gd name="connsiteY14" fmla="*/ 37147 h 847749"/>
                <a:gd name="connsiteX15" fmla="*/ 297096 w 372788"/>
                <a:gd name="connsiteY15" fmla="*/ 37147 h 847749"/>
                <a:gd name="connsiteX16" fmla="*/ 136789 w 372788"/>
                <a:gd name="connsiteY16" fmla="*/ 37809 h 847749"/>
                <a:gd name="connsiteX17" fmla="*/ 109673 w 372788"/>
                <a:gd name="connsiteY17" fmla="*/ 49324 h 847749"/>
                <a:gd name="connsiteX18" fmla="*/ 98889 w 372788"/>
                <a:gd name="connsiteY18" fmla="*/ 76754 h 847749"/>
                <a:gd name="connsiteX19" fmla="*/ 98889 w 372788"/>
                <a:gd name="connsiteY19" fmla="*/ 77113 h 847749"/>
                <a:gd name="connsiteX20" fmla="*/ 100967 w 372788"/>
                <a:gd name="connsiteY20" fmla="*/ 710378 h 847749"/>
                <a:gd name="connsiteX21" fmla="*/ 116429 w 372788"/>
                <a:gd name="connsiteY21" fmla="*/ 749729 h 847749"/>
                <a:gd name="connsiteX22" fmla="*/ 165693 w 372788"/>
                <a:gd name="connsiteY22" fmla="*/ 803068 h 847749"/>
                <a:gd name="connsiteX23" fmla="*/ 181979 w 372788"/>
                <a:gd name="connsiteY23" fmla="*/ 810578 h 847749"/>
                <a:gd name="connsiteX24" fmla="*/ 198799 w 372788"/>
                <a:gd name="connsiteY24" fmla="*/ 804357 h 847749"/>
                <a:gd name="connsiteX25" fmla="*/ 253798 w 372788"/>
                <a:gd name="connsiteY25" fmla="*/ 753409 h 847749"/>
                <a:gd name="connsiteX26" fmla="*/ 272278 w 372788"/>
                <a:gd name="connsiteY26" fmla="*/ 711109 h 847749"/>
                <a:gd name="connsiteX27" fmla="*/ 272278 w 372788"/>
                <a:gd name="connsiteY27" fmla="*/ 193612 h 847749"/>
                <a:gd name="connsiteX28" fmla="*/ 290851 w 372788"/>
                <a:gd name="connsiteY28" fmla="*/ 175039 h 847749"/>
                <a:gd name="connsiteX29" fmla="*/ 309424 w 372788"/>
                <a:gd name="connsiteY29" fmla="*/ 193612 h 847749"/>
                <a:gd name="connsiteX30" fmla="*/ 309424 w 372788"/>
                <a:gd name="connsiteY30" fmla="*/ 711109 h 847749"/>
                <a:gd name="connsiteX31" fmla="*/ 279046 w 372788"/>
                <a:gd name="connsiteY31" fmla="*/ 780665 h 847749"/>
                <a:gd name="connsiteX32" fmla="*/ 224047 w 372788"/>
                <a:gd name="connsiteY32" fmla="*/ 831612 h 847749"/>
                <a:gd name="connsiteX33" fmla="*/ 180528 w 372788"/>
                <a:gd name="connsiteY33" fmla="*/ 847701 h 847749"/>
                <a:gd name="connsiteX34" fmla="*/ 138403 w 372788"/>
                <a:gd name="connsiteY34" fmla="*/ 828269 h 847749"/>
                <a:gd name="connsiteX35" fmla="*/ 89150 w 372788"/>
                <a:gd name="connsiteY35" fmla="*/ 774919 h 847749"/>
                <a:gd name="connsiteX36" fmla="*/ 63821 w 372788"/>
                <a:gd name="connsiteY36" fmla="*/ 710482 h 847749"/>
                <a:gd name="connsiteX37" fmla="*/ 61755 w 372788"/>
                <a:gd name="connsiteY37" fmla="*/ 77392 h 847749"/>
                <a:gd name="connsiteX38" fmla="*/ 83067 w 372788"/>
                <a:gd name="connsiteY38" fmla="*/ 23415 h 847749"/>
                <a:gd name="connsiteX39" fmla="*/ 136650 w 372788"/>
                <a:gd name="connsiteY39" fmla="*/ 663 h 847749"/>
                <a:gd name="connsiteX40" fmla="*/ 296946 w 372788"/>
                <a:gd name="connsiteY40" fmla="*/ 1 h 847749"/>
                <a:gd name="connsiteX41" fmla="*/ 325916 w 372788"/>
                <a:gd name="connsiteY41" fmla="*/ 5608 h 84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2788" h="847749">
                  <a:moveTo>
                    <a:pt x="31702" y="185528"/>
                  </a:moveTo>
                  <a:cubicBezTo>
                    <a:pt x="35065" y="188887"/>
                    <a:pt x="37146" y="193530"/>
                    <a:pt x="37146" y="198661"/>
                  </a:cubicBezTo>
                  <a:lnTo>
                    <a:pt x="37240" y="311526"/>
                  </a:lnTo>
                  <a:lnTo>
                    <a:pt x="84" y="300836"/>
                  </a:lnTo>
                  <a:lnTo>
                    <a:pt x="0" y="198684"/>
                  </a:lnTo>
                  <a:cubicBezTo>
                    <a:pt x="-12" y="188423"/>
                    <a:pt x="8300" y="180100"/>
                    <a:pt x="18561" y="180100"/>
                  </a:cubicBezTo>
                  <a:cubicBezTo>
                    <a:pt x="23692" y="180094"/>
                    <a:pt x="28338" y="182169"/>
                    <a:pt x="31702" y="185528"/>
                  </a:cubicBezTo>
                  <a:close/>
                  <a:moveTo>
                    <a:pt x="325916" y="5608"/>
                  </a:moveTo>
                  <a:cubicBezTo>
                    <a:pt x="334976" y="9340"/>
                    <a:pt x="343296" y="14871"/>
                    <a:pt x="350447" y="22010"/>
                  </a:cubicBezTo>
                  <a:cubicBezTo>
                    <a:pt x="364748" y="36288"/>
                    <a:pt x="372572" y="55290"/>
                    <a:pt x="372502" y="75500"/>
                  </a:cubicBezTo>
                  <a:lnTo>
                    <a:pt x="372788" y="408525"/>
                  </a:lnTo>
                  <a:lnTo>
                    <a:pt x="335633" y="397834"/>
                  </a:lnTo>
                  <a:lnTo>
                    <a:pt x="335357" y="75454"/>
                  </a:lnTo>
                  <a:cubicBezTo>
                    <a:pt x="335391" y="65145"/>
                    <a:pt x="331433" y="55523"/>
                    <a:pt x="324190" y="48291"/>
                  </a:cubicBezTo>
                  <a:cubicBezTo>
                    <a:pt x="316993" y="41105"/>
                    <a:pt x="307439" y="37147"/>
                    <a:pt x="297270" y="37147"/>
                  </a:cubicBezTo>
                  <a:cubicBezTo>
                    <a:pt x="297213" y="37147"/>
                    <a:pt x="297154" y="37147"/>
                    <a:pt x="297096" y="37147"/>
                  </a:cubicBezTo>
                  <a:lnTo>
                    <a:pt x="136789" y="37809"/>
                  </a:lnTo>
                  <a:cubicBezTo>
                    <a:pt x="126493" y="37855"/>
                    <a:pt x="116858" y="41941"/>
                    <a:pt x="109673" y="49324"/>
                  </a:cubicBezTo>
                  <a:cubicBezTo>
                    <a:pt x="102487" y="56707"/>
                    <a:pt x="98657" y="66446"/>
                    <a:pt x="98889" y="76754"/>
                  </a:cubicBezTo>
                  <a:lnTo>
                    <a:pt x="98889" y="77113"/>
                  </a:lnTo>
                  <a:lnTo>
                    <a:pt x="100967" y="710378"/>
                  </a:lnTo>
                  <a:cubicBezTo>
                    <a:pt x="101013" y="725004"/>
                    <a:pt x="106504" y="738980"/>
                    <a:pt x="116429" y="749729"/>
                  </a:cubicBezTo>
                  <a:lnTo>
                    <a:pt x="165693" y="803068"/>
                  </a:lnTo>
                  <a:cubicBezTo>
                    <a:pt x="169942" y="807665"/>
                    <a:pt x="175723" y="810335"/>
                    <a:pt x="181979" y="810578"/>
                  </a:cubicBezTo>
                  <a:cubicBezTo>
                    <a:pt x="188213" y="810834"/>
                    <a:pt x="194214" y="808617"/>
                    <a:pt x="198799" y="804357"/>
                  </a:cubicBezTo>
                  <a:lnTo>
                    <a:pt x="253798" y="753409"/>
                  </a:lnTo>
                  <a:cubicBezTo>
                    <a:pt x="265546" y="742532"/>
                    <a:pt x="272278" y="727117"/>
                    <a:pt x="272278" y="711109"/>
                  </a:cubicBezTo>
                  <a:lnTo>
                    <a:pt x="272278" y="193612"/>
                  </a:lnTo>
                  <a:cubicBezTo>
                    <a:pt x="272278" y="183350"/>
                    <a:pt x="280590" y="175039"/>
                    <a:pt x="290851" y="175039"/>
                  </a:cubicBezTo>
                  <a:cubicBezTo>
                    <a:pt x="301113" y="175039"/>
                    <a:pt x="309424" y="183350"/>
                    <a:pt x="309424" y="193612"/>
                  </a:cubicBezTo>
                  <a:lnTo>
                    <a:pt x="309424" y="711109"/>
                  </a:lnTo>
                  <a:cubicBezTo>
                    <a:pt x="309424" y="737425"/>
                    <a:pt x="298350" y="762776"/>
                    <a:pt x="279046" y="780665"/>
                  </a:cubicBezTo>
                  <a:lnTo>
                    <a:pt x="224047" y="831612"/>
                  </a:lnTo>
                  <a:cubicBezTo>
                    <a:pt x="212172" y="842617"/>
                    <a:pt x="196698" y="848339"/>
                    <a:pt x="180528" y="847701"/>
                  </a:cubicBezTo>
                  <a:cubicBezTo>
                    <a:pt x="164347" y="847074"/>
                    <a:pt x="149384" y="840167"/>
                    <a:pt x="138403" y="828269"/>
                  </a:cubicBezTo>
                  <a:lnTo>
                    <a:pt x="89150" y="774919"/>
                  </a:lnTo>
                  <a:cubicBezTo>
                    <a:pt x="72899" y="757321"/>
                    <a:pt x="63902" y="734441"/>
                    <a:pt x="63821" y="710482"/>
                  </a:cubicBezTo>
                  <a:lnTo>
                    <a:pt x="61755" y="77392"/>
                  </a:lnTo>
                  <a:cubicBezTo>
                    <a:pt x="61349" y="57113"/>
                    <a:pt x="68917" y="37948"/>
                    <a:pt x="83067" y="23415"/>
                  </a:cubicBezTo>
                  <a:cubicBezTo>
                    <a:pt x="97264" y="8835"/>
                    <a:pt x="116290" y="744"/>
                    <a:pt x="136650" y="663"/>
                  </a:cubicBezTo>
                  <a:lnTo>
                    <a:pt x="296946" y="1"/>
                  </a:lnTo>
                  <a:cubicBezTo>
                    <a:pt x="307056" y="-57"/>
                    <a:pt x="316856" y="1876"/>
                    <a:pt x="325916" y="5608"/>
                  </a:cubicBezTo>
                  <a:close/>
                </a:path>
              </a:pathLst>
            </a:custGeom>
            <a:solidFill>
              <a:schemeClr val="accent4"/>
            </a:solidFill>
            <a:ln w="7011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9E4AB82-94F9-451E-9569-6BE082079F0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21512562">
            <a:off x="9328657" y="2562267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BB465-1365-43D7-8037-4D9C83C4004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03257AF-47B5-479D-AFFF-8CE9309572AA}"/>
              </a:ext>
            </a:extLst>
          </p:cNvPr>
          <p:cNvGrpSpPr/>
          <p:nvPr/>
        </p:nvGrpSpPr>
        <p:grpSpPr>
          <a:xfrm>
            <a:off x="6440852" y="3100864"/>
            <a:ext cx="4922288" cy="2986074"/>
            <a:chOff x="148600" y="1918905"/>
            <a:chExt cx="4838589" cy="2986074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B7EB293B-B722-4E7E-ABEB-66D80308FB37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8C8990-05E5-4C73-85C6-A847BE839CC0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683CD2-304E-4C38-94B6-1F1404146BD5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D95EEC8-D5D7-4E12-BFAA-DB0982813739}"/>
                </a:ext>
              </a:extLst>
            </p:cNvPr>
            <p:cNvSpPr/>
            <p:nvPr/>
          </p:nvSpPr>
          <p:spPr>
            <a:xfrm>
              <a:off x="3302590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A99240E7-F41F-4A10-A575-66D5F7147361}"/>
              </a:ext>
            </a:extLst>
          </p:cNvPr>
          <p:cNvSpPr/>
          <p:nvPr/>
        </p:nvSpPr>
        <p:spPr>
          <a:xfrm>
            <a:off x="3909479" y="1683031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2A843B3A-5F2D-4B98-8BBA-A4F58E91C215}"/>
              </a:ext>
            </a:extLst>
          </p:cNvPr>
          <p:cNvSpPr/>
          <p:nvPr/>
        </p:nvSpPr>
        <p:spPr>
          <a:xfrm rot="5400000">
            <a:off x="4239238" y="2020974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BBD7D-6C6B-4300-B0B8-89D9767C1593}"/>
              </a:ext>
            </a:extLst>
          </p:cNvPr>
          <p:cNvSpPr/>
          <p:nvPr/>
        </p:nvSpPr>
        <p:spPr>
          <a:xfrm rot="5400000">
            <a:off x="9272973" y="2436502"/>
            <a:ext cx="540000" cy="346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C53CBAA1-7B07-4849-978C-8A919C5CAB1D}"/>
              </a:ext>
            </a:extLst>
          </p:cNvPr>
          <p:cNvSpPr/>
          <p:nvPr/>
        </p:nvSpPr>
        <p:spPr>
          <a:xfrm>
            <a:off x="4239238" y="2020974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847A8D-F1A8-45CD-A4A5-3F0EBEAB7A7E}"/>
              </a:ext>
            </a:extLst>
          </p:cNvPr>
          <p:cNvSpPr/>
          <p:nvPr/>
        </p:nvSpPr>
        <p:spPr>
          <a:xfrm rot="5400000">
            <a:off x="9272973" y="1829214"/>
            <a:ext cx="540000" cy="34627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62FAB7E9-7A1E-4128-98D3-0E1742430256}"/>
              </a:ext>
            </a:extLst>
          </p:cNvPr>
          <p:cNvSpPr/>
          <p:nvPr/>
        </p:nvSpPr>
        <p:spPr>
          <a:xfrm rot="10800000">
            <a:off x="4239238" y="2020974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7575F-98C2-46A1-8D2A-071BC21EF8A3}"/>
              </a:ext>
            </a:extLst>
          </p:cNvPr>
          <p:cNvSpPr/>
          <p:nvPr/>
        </p:nvSpPr>
        <p:spPr>
          <a:xfrm rot="5400000">
            <a:off x="2391546" y="2423984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1763346C-DA7D-4932-82A8-F33AFD127C47}"/>
              </a:ext>
            </a:extLst>
          </p:cNvPr>
          <p:cNvSpPr/>
          <p:nvPr/>
        </p:nvSpPr>
        <p:spPr>
          <a:xfrm rot="16200000">
            <a:off x="4239238" y="2020974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4EBAD-6632-4435-901F-D447C7E2EB3B}"/>
              </a:ext>
            </a:extLst>
          </p:cNvPr>
          <p:cNvSpPr/>
          <p:nvPr/>
        </p:nvSpPr>
        <p:spPr>
          <a:xfrm rot="5400000">
            <a:off x="2391546" y="1816696"/>
            <a:ext cx="540000" cy="3487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F3774D8-77FD-474B-A371-D0676636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722758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2494113-D415-4ABC-A361-9DB7E24E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722758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E9A60F-3C05-444D-90EE-6FEA791A1E36}"/>
              </a:ext>
            </a:extLst>
          </p:cNvPr>
          <p:cNvGrpSpPr/>
          <p:nvPr/>
        </p:nvGrpSpPr>
        <p:grpSpPr>
          <a:xfrm>
            <a:off x="4501136" y="2300950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9BCABE-AEE1-465B-8981-E6B22615D2C9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F5FE3F-AF2C-42EA-8D42-967AD3E5BBCF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13824C-3308-44A4-B13A-3FE0EFE9A4C3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72E26F-5DCA-42A5-AE7E-95579E4A671E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0256AF-3E7A-4C77-9C41-A4662B2E0D44}"/>
              </a:ext>
            </a:extLst>
          </p:cNvPr>
          <p:cNvGrpSpPr/>
          <p:nvPr/>
        </p:nvGrpSpPr>
        <p:grpSpPr>
          <a:xfrm>
            <a:off x="917642" y="4587423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7B9773-3E3F-4745-8C6D-438AA1967A98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348EC9-9BA5-4547-968C-AB404DF9EFEE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0014D5-3989-4F5E-8BE1-CB70D2505C5F}"/>
              </a:ext>
            </a:extLst>
          </p:cNvPr>
          <p:cNvGrpSpPr/>
          <p:nvPr/>
        </p:nvGrpSpPr>
        <p:grpSpPr>
          <a:xfrm>
            <a:off x="917643" y="2069456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6E3D23-86EE-4D3F-99CF-A9F16B912F5F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048430-0997-4081-9080-3E2CE7419AD6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8B98E4-F523-4942-A17D-E8F6C6DAD82A}"/>
              </a:ext>
            </a:extLst>
          </p:cNvPr>
          <p:cNvGrpSpPr/>
          <p:nvPr/>
        </p:nvGrpSpPr>
        <p:grpSpPr>
          <a:xfrm>
            <a:off x="8208371" y="4587423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022A63-4A89-427F-A34A-71B4578AA9D7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943753-A3F8-42CB-8D46-27BC32152CE3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8E2BBD-14FA-4C55-8909-4CF083F25408}"/>
              </a:ext>
            </a:extLst>
          </p:cNvPr>
          <p:cNvGrpSpPr/>
          <p:nvPr/>
        </p:nvGrpSpPr>
        <p:grpSpPr>
          <a:xfrm>
            <a:off x="8208371" y="2069456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EB3264-D9D3-40A8-96D1-986900CD7CEC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E515C6-9F0D-4236-B9BE-3D7E6C045AF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9848DC75-47F4-4DA0-AD16-8AAA87470F76}"/>
              </a:ext>
            </a:extLst>
          </p:cNvPr>
          <p:cNvSpPr/>
          <p:nvPr/>
        </p:nvSpPr>
        <p:spPr>
          <a:xfrm rot="16200000">
            <a:off x="5350643" y="3170204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C50568-23E2-415B-8584-123D6D190AAE}"/>
              </a:ext>
            </a:extLst>
          </p:cNvPr>
          <p:cNvSpPr txBox="1"/>
          <p:nvPr/>
        </p:nvSpPr>
        <p:spPr>
          <a:xfrm>
            <a:off x="5199926" y="3590162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CBCED-0321-4801-A721-9E33DE1C96B7}"/>
              </a:ext>
            </a:extLst>
          </p:cNvPr>
          <p:cNvSpPr txBox="1"/>
          <p:nvPr/>
        </p:nvSpPr>
        <p:spPr>
          <a:xfrm>
            <a:off x="7544097" y="615505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3E015-304C-4C04-93BE-9EE4033B08DC}"/>
              </a:ext>
            </a:extLst>
          </p:cNvPr>
          <p:cNvSpPr txBox="1"/>
          <p:nvPr/>
        </p:nvSpPr>
        <p:spPr>
          <a:xfrm>
            <a:off x="7544097" y="575263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BA6C7-0BD7-41B0-9EFB-B886B9149F42}"/>
              </a:ext>
            </a:extLst>
          </p:cNvPr>
          <p:cNvSpPr txBox="1"/>
          <p:nvPr/>
        </p:nvSpPr>
        <p:spPr>
          <a:xfrm>
            <a:off x="8811430" y="5019161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원형: 비어 있음 4">
            <a:extLst>
              <a:ext uri="{FF2B5EF4-FFF2-40B4-BE49-F238E27FC236}">
                <a16:creationId xmlns:a16="http://schemas.microsoft.com/office/drawing/2014/main" id="{4E9BE1C7-DF7E-42B1-9A1F-43CD8C975F61}"/>
              </a:ext>
            </a:extLst>
          </p:cNvPr>
          <p:cNvSpPr/>
          <p:nvPr/>
        </p:nvSpPr>
        <p:spPr>
          <a:xfrm>
            <a:off x="2624650" y="783454"/>
            <a:ext cx="2645546" cy="2645546"/>
          </a:xfrm>
          <a:prstGeom prst="donut">
            <a:avLst>
              <a:gd name="adj" fmla="val 24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020DAB9-D802-4B5F-928D-29CE1A98FE0B}"/>
              </a:ext>
            </a:extLst>
          </p:cNvPr>
          <p:cNvSpPr/>
          <p:nvPr/>
        </p:nvSpPr>
        <p:spPr>
          <a:xfrm>
            <a:off x="1528789" y="954469"/>
            <a:ext cx="932873" cy="93287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3FACBF8-0514-4DFE-BAD6-733E8A27E815}"/>
              </a:ext>
            </a:extLst>
          </p:cNvPr>
          <p:cNvSpPr/>
          <p:nvPr/>
        </p:nvSpPr>
        <p:spPr>
          <a:xfrm>
            <a:off x="5558666" y="1917738"/>
            <a:ext cx="932873" cy="93287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F6BF55F-A770-44D9-88DC-765489291605}"/>
              </a:ext>
            </a:extLst>
          </p:cNvPr>
          <p:cNvSpPr/>
          <p:nvPr/>
        </p:nvSpPr>
        <p:spPr>
          <a:xfrm>
            <a:off x="4117793" y="3550065"/>
            <a:ext cx="932873" cy="93287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61836FE-3D27-4732-9291-FD0032745865}"/>
              </a:ext>
            </a:extLst>
          </p:cNvPr>
          <p:cNvSpPr/>
          <p:nvPr/>
        </p:nvSpPr>
        <p:spPr>
          <a:xfrm>
            <a:off x="1759465" y="2850611"/>
            <a:ext cx="932873" cy="93287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60523C53-90C2-4D85-A14D-D404B30770F0}"/>
              </a:ext>
            </a:extLst>
          </p:cNvPr>
          <p:cNvGrpSpPr/>
          <p:nvPr/>
        </p:nvGrpSpPr>
        <p:grpSpPr>
          <a:xfrm>
            <a:off x="1983577" y="3083661"/>
            <a:ext cx="559579" cy="466772"/>
            <a:chOff x="2241798" y="188588"/>
            <a:chExt cx="1063955" cy="887496"/>
          </a:xfrm>
          <a:solidFill>
            <a:schemeClr val="accent2">
              <a:lumMod val="50000"/>
            </a:schemeClr>
          </a:solidFill>
        </p:grpSpPr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9E4A42F2-F2A0-49A5-B98A-910514002C20}"/>
                </a:ext>
              </a:extLst>
            </p:cNvPr>
            <p:cNvSpPr/>
            <p:nvPr/>
          </p:nvSpPr>
          <p:spPr>
            <a:xfrm>
              <a:off x="2244199" y="188588"/>
              <a:ext cx="913086" cy="675391"/>
            </a:xfrm>
            <a:custGeom>
              <a:avLst/>
              <a:gdLst>
                <a:gd name="connsiteX0" fmla="*/ 499575 w 913086"/>
                <a:gd name="connsiteY0" fmla="*/ 369332 h 675391"/>
                <a:gd name="connsiteX1" fmla="*/ 572918 w 913086"/>
                <a:gd name="connsiteY1" fmla="*/ 304562 h 675391"/>
                <a:gd name="connsiteX2" fmla="*/ 564345 w 913086"/>
                <a:gd name="connsiteY2" fmla="*/ 289322 h 675391"/>
                <a:gd name="connsiteX3" fmla="*/ 499575 w 913086"/>
                <a:gd name="connsiteY3" fmla="*/ 289322 h 675391"/>
                <a:gd name="connsiteX4" fmla="*/ 477668 w 913086"/>
                <a:gd name="connsiteY4" fmla="*/ 263604 h 675391"/>
                <a:gd name="connsiteX5" fmla="*/ 520530 w 913086"/>
                <a:gd name="connsiteY5" fmla="*/ 113109 h 675391"/>
                <a:gd name="connsiteX6" fmla="*/ 566250 w 913086"/>
                <a:gd name="connsiteY6" fmla="*/ 81677 h 675391"/>
                <a:gd name="connsiteX7" fmla="*/ 775800 w 913086"/>
                <a:gd name="connsiteY7" fmla="*/ 81677 h 675391"/>
                <a:gd name="connsiteX8" fmla="*/ 808185 w 913086"/>
                <a:gd name="connsiteY8" fmla="*/ 117872 h 675391"/>
                <a:gd name="connsiteX9" fmla="*/ 808185 w 913086"/>
                <a:gd name="connsiteY9" fmla="*/ 160734 h 675391"/>
                <a:gd name="connsiteX10" fmla="*/ 879623 w 913086"/>
                <a:gd name="connsiteY10" fmla="*/ 254079 h 675391"/>
                <a:gd name="connsiteX11" fmla="*/ 912960 w 913086"/>
                <a:gd name="connsiteY11" fmla="*/ 226457 h 675391"/>
                <a:gd name="connsiteX12" fmla="*/ 911056 w 913086"/>
                <a:gd name="connsiteY12" fmla="*/ 45482 h 675391"/>
                <a:gd name="connsiteX13" fmla="*/ 872956 w 913086"/>
                <a:gd name="connsiteY13" fmla="*/ 8334 h 675391"/>
                <a:gd name="connsiteX14" fmla="*/ 510053 w 913086"/>
                <a:gd name="connsiteY14" fmla="*/ 10239 h 675391"/>
                <a:gd name="connsiteX15" fmla="*/ 456713 w 913086"/>
                <a:gd name="connsiteY15" fmla="*/ 45482 h 675391"/>
                <a:gd name="connsiteX16" fmla="*/ 397658 w 913086"/>
                <a:gd name="connsiteY16" fmla="*/ 250269 h 675391"/>
                <a:gd name="connsiteX17" fmla="*/ 348128 w 913086"/>
                <a:gd name="connsiteY17" fmla="*/ 290274 h 675391"/>
                <a:gd name="connsiteX18" fmla="*/ 254783 w 913086"/>
                <a:gd name="connsiteY18" fmla="*/ 197882 h 675391"/>
                <a:gd name="connsiteX19" fmla="*/ 254783 w 913086"/>
                <a:gd name="connsiteY19" fmla="*/ 169307 h 675391"/>
                <a:gd name="connsiteX20" fmla="*/ 241448 w 913086"/>
                <a:gd name="connsiteY20" fmla="*/ 153114 h 675391"/>
                <a:gd name="connsiteX21" fmla="*/ 199538 w 913086"/>
                <a:gd name="connsiteY21" fmla="*/ 87392 h 675391"/>
                <a:gd name="connsiteX22" fmla="*/ 149055 w 913086"/>
                <a:gd name="connsiteY22" fmla="*/ 4524 h 675391"/>
                <a:gd name="connsiteX23" fmla="*/ 128100 w 913086"/>
                <a:gd name="connsiteY23" fmla="*/ 5477 h 675391"/>
                <a:gd name="connsiteX24" fmla="*/ 125243 w 913086"/>
                <a:gd name="connsiteY24" fmla="*/ 30242 h 675391"/>
                <a:gd name="connsiteX25" fmla="*/ 144293 w 913086"/>
                <a:gd name="connsiteY25" fmla="*/ 51197 h 675391"/>
                <a:gd name="connsiteX26" fmla="*/ 146198 w 913086"/>
                <a:gd name="connsiteY26" fmla="*/ 151209 h 675391"/>
                <a:gd name="connsiteX27" fmla="*/ 112860 w 913086"/>
                <a:gd name="connsiteY27" fmla="*/ 207407 h 675391"/>
                <a:gd name="connsiteX28" fmla="*/ 36660 w 913086"/>
                <a:gd name="connsiteY28" fmla="*/ 288369 h 675391"/>
                <a:gd name="connsiteX29" fmla="*/ 3323 w 913086"/>
                <a:gd name="connsiteY29" fmla="*/ 315992 h 675391"/>
                <a:gd name="connsiteX30" fmla="*/ 7133 w 913086"/>
                <a:gd name="connsiteY30" fmla="*/ 547449 h 675391"/>
                <a:gd name="connsiteX31" fmla="*/ 37613 w 913086"/>
                <a:gd name="connsiteY31" fmla="*/ 532209 h 675391"/>
                <a:gd name="connsiteX32" fmla="*/ 377655 w 913086"/>
                <a:gd name="connsiteY32" fmla="*/ 646509 h 675391"/>
                <a:gd name="connsiteX33" fmla="*/ 417660 w 913086"/>
                <a:gd name="connsiteY33" fmla="*/ 675084 h 675391"/>
                <a:gd name="connsiteX34" fmla="*/ 431948 w 913086"/>
                <a:gd name="connsiteY34" fmla="*/ 635079 h 675391"/>
                <a:gd name="connsiteX35" fmla="*/ 499575 w 913086"/>
                <a:gd name="connsiteY35" fmla="*/ 369332 h 67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3086" h="675391">
                  <a:moveTo>
                    <a:pt x="499575" y="369332"/>
                  </a:moveTo>
                  <a:cubicBezTo>
                    <a:pt x="518625" y="343614"/>
                    <a:pt x="548153" y="326469"/>
                    <a:pt x="572918" y="304562"/>
                  </a:cubicBezTo>
                  <a:cubicBezTo>
                    <a:pt x="570060" y="299799"/>
                    <a:pt x="567203" y="294084"/>
                    <a:pt x="564345" y="289322"/>
                  </a:cubicBezTo>
                  <a:cubicBezTo>
                    <a:pt x="542438" y="289322"/>
                    <a:pt x="521483" y="289322"/>
                    <a:pt x="499575" y="289322"/>
                  </a:cubicBezTo>
                  <a:cubicBezTo>
                    <a:pt x="483383" y="289322"/>
                    <a:pt x="472905" y="284559"/>
                    <a:pt x="477668" y="263604"/>
                  </a:cubicBezTo>
                  <a:cubicBezTo>
                    <a:pt x="489098" y="212169"/>
                    <a:pt x="499575" y="161687"/>
                    <a:pt x="520530" y="113109"/>
                  </a:cubicBezTo>
                  <a:cubicBezTo>
                    <a:pt x="530056" y="92154"/>
                    <a:pt x="541485" y="80724"/>
                    <a:pt x="566250" y="81677"/>
                  </a:cubicBezTo>
                  <a:cubicBezTo>
                    <a:pt x="635783" y="83582"/>
                    <a:pt x="706268" y="83582"/>
                    <a:pt x="775800" y="81677"/>
                  </a:cubicBezTo>
                  <a:cubicBezTo>
                    <a:pt x="804375" y="80724"/>
                    <a:pt x="811043" y="92154"/>
                    <a:pt x="808185" y="117872"/>
                  </a:cubicBezTo>
                  <a:cubicBezTo>
                    <a:pt x="806281" y="132159"/>
                    <a:pt x="808185" y="146447"/>
                    <a:pt x="808185" y="160734"/>
                  </a:cubicBezTo>
                  <a:cubicBezTo>
                    <a:pt x="808185" y="235029"/>
                    <a:pt x="809138" y="234077"/>
                    <a:pt x="879623" y="254079"/>
                  </a:cubicBezTo>
                  <a:cubicBezTo>
                    <a:pt x="910103" y="262652"/>
                    <a:pt x="913913" y="253127"/>
                    <a:pt x="912960" y="226457"/>
                  </a:cubicBezTo>
                  <a:cubicBezTo>
                    <a:pt x="911056" y="166449"/>
                    <a:pt x="909150" y="105489"/>
                    <a:pt x="911056" y="45482"/>
                  </a:cubicBezTo>
                  <a:cubicBezTo>
                    <a:pt x="912008" y="15954"/>
                    <a:pt x="901531" y="8334"/>
                    <a:pt x="872956" y="8334"/>
                  </a:cubicBezTo>
                  <a:cubicBezTo>
                    <a:pt x="751035" y="10239"/>
                    <a:pt x="631020" y="11192"/>
                    <a:pt x="510053" y="10239"/>
                  </a:cubicBezTo>
                  <a:cubicBezTo>
                    <a:pt x="481478" y="10239"/>
                    <a:pt x="467190" y="20717"/>
                    <a:pt x="456713" y="45482"/>
                  </a:cubicBezTo>
                  <a:cubicBezTo>
                    <a:pt x="429090" y="111204"/>
                    <a:pt x="409088" y="179784"/>
                    <a:pt x="397658" y="250269"/>
                  </a:cubicBezTo>
                  <a:cubicBezTo>
                    <a:pt x="391943" y="282654"/>
                    <a:pt x="378608" y="290274"/>
                    <a:pt x="348128" y="290274"/>
                  </a:cubicBezTo>
                  <a:cubicBezTo>
                    <a:pt x="255735" y="289322"/>
                    <a:pt x="255735" y="290274"/>
                    <a:pt x="254783" y="197882"/>
                  </a:cubicBezTo>
                  <a:cubicBezTo>
                    <a:pt x="254783" y="188357"/>
                    <a:pt x="254783" y="178832"/>
                    <a:pt x="254783" y="169307"/>
                  </a:cubicBezTo>
                  <a:cubicBezTo>
                    <a:pt x="254783" y="160734"/>
                    <a:pt x="250973" y="152162"/>
                    <a:pt x="241448" y="153114"/>
                  </a:cubicBezTo>
                  <a:cubicBezTo>
                    <a:pt x="183345" y="158829"/>
                    <a:pt x="195728" y="115967"/>
                    <a:pt x="199538" y="87392"/>
                  </a:cubicBezTo>
                  <a:cubicBezTo>
                    <a:pt x="205253" y="43577"/>
                    <a:pt x="175725" y="25479"/>
                    <a:pt x="149055" y="4524"/>
                  </a:cubicBezTo>
                  <a:cubicBezTo>
                    <a:pt x="142388" y="-1191"/>
                    <a:pt x="134768" y="-2143"/>
                    <a:pt x="128100" y="5477"/>
                  </a:cubicBezTo>
                  <a:cubicBezTo>
                    <a:pt x="121433" y="13097"/>
                    <a:pt x="115718" y="20717"/>
                    <a:pt x="125243" y="30242"/>
                  </a:cubicBezTo>
                  <a:cubicBezTo>
                    <a:pt x="131910" y="36909"/>
                    <a:pt x="139530" y="43577"/>
                    <a:pt x="144293" y="51197"/>
                  </a:cubicBezTo>
                  <a:cubicBezTo>
                    <a:pt x="163343" y="81677"/>
                    <a:pt x="165248" y="149304"/>
                    <a:pt x="146198" y="151209"/>
                  </a:cubicBezTo>
                  <a:cubicBezTo>
                    <a:pt x="105240" y="155972"/>
                    <a:pt x="110955" y="180737"/>
                    <a:pt x="112860" y="207407"/>
                  </a:cubicBezTo>
                  <a:cubicBezTo>
                    <a:pt x="116670" y="284559"/>
                    <a:pt x="116670" y="285512"/>
                    <a:pt x="36660" y="288369"/>
                  </a:cubicBezTo>
                  <a:cubicBezTo>
                    <a:pt x="16658" y="289322"/>
                    <a:pt x="5228" y="291227"/>
                    <a:pt x="3323" y="315992"/>
                  </a:cubicBezTo>
                  <a:cubicBezTo>
                    <a:pt x="-2392" y="393144"/>
                    <a:pt x="-487" y="470297"/>
                    <a:pt x="7133" y="547449"/>
                  </a:cubicBezTo>
                  <a:cubicBezTo>
                    <a:pt x="22373" y="548402"/>
                    <a:pt x="29993" y="538877"/>
                    <a:pt x="37613" y="532209"/>
                  </a:cubicBezTo>
                  <a:cubicBezTo>
                    <a:pt x="156675" y="427434"/>
                    <a:pt x="337650" y="488394"/>
                    <a:pt x="377655" y="646509"/>
                  </a:cubicBezTo>
                  <a:cubicBezTo>
                    <a:pt x="383370" y="670322"/>
                    <a:pt x="394800" y="676989"/>
                    <a:pt x="417660" y="675084"/>
                  </a:cubicBezTo>
                  <a:cubicBezTo>
                    <a:pt x="450045" y="671274"/>
                    <a:pt x="432900" y="648414"/>
                    <a:pt x="431948" y="635079"/>
                  </a:cubicBezTo>
                  <a:cubicBezTo>
                    <a:pt x="426233" y="538877"/>
                    <a:pt x="441473" y="447437"/>
                    <a:pt x="499575" y="3693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0">
              <a:extLst>
                <a:ext uri="{FF2B5EF4-FFF2-40B4-BE49-F238E27FC236}">
                  <a16:creationId xmlns:a16="http://schemas.microsoft.com/office/drawing/2014/main" id="{38186DE7-F90F-47E6-B420-EFEAAFF28ADB}"/>
                </a:ext>
              </a:extLst>
            </p:cNvPr>
            <p:cNvSpPr/>
            <p:nvPr/>
          </p:nvSpPr>
          <p:spPr>
            <a:xfrm>
              <a:off x="2719962" y="473142"/>
              <a:ext cx="585792" cy="602942"/>
            </a:xfrm>
            <a:custGeom>
              <a:avLst/>
              <a:gdLst>
                <a:gd name="connsiteX0" fmla="*/ 294322 w 585792"/>
                <a:gd name="connsiteY0" fmla="*/ 5 h 602942"/>
                <a:gd name="connsiteX1" fmla="*/ 0 w 585792"/>
                <a:gd name="connsiteY1" fmla="*/ 297185 h 602942"/>
                <a:gd name="connsiteX2" fmla="*/ 288608 w 585792"/>
                <a:gd name="connsiteY2" fmla="*/ 602938 h 602942"/>
                <a:gd name="connsiteX3" fmla="*/ 585787 w 585792"/>
                <a:gd name="connsiteY3" fmla="*/ 299090 h 602942"/>
                <a:gd name="connsiteX4" fmla="*/ 294322 w 585792"/>
                <a:gd name="connsiteY4" fmla="*/ 5 h 602942"/>
                <a:gd name="connsiteX5" fmla="*/ 285750 w 585792"/>
                <a:gd name="connsiteY5" fmla="*/ 516260 h 602942"/>
                <a:gd name="connsiteX6" fmla="*/ 82868 w 585792"/>
                <a:gd name="connsiteY6" fmla="*/ 293375 h 602942"/>
                <a:gd name="connsiteX7" fmla="*/ 293370 w 585792"/>
                <a:gd name="connsiteY7" fmla="*/ 83825 h 602942"/>
                <a:gd name="connsiteX8" fmla="*/ 504825 w 585792"/>
                <a:gd name="connsiteY8" fmla="*/ 306710 h 602942"/>
                <a:gd name="connsiteX9" fmla="*/ 285750 w 585792"/>
                <a:gd name="connsiteY9" fmla="*/ 516260 h 60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792" h="602942">
                  <a:moveTo>
                    <a:pt x="294322" y="5"/>
                  </a:moveTo>
                  <a:cubicBezTo>
                    <a:pt x="128588" y="5"/>
                    <a:pt x="0" y="129545"/>
                    <a:pt x="0" y="297185"/>
                  </a:cubicBezTo>
                  <a:cubicBezTo>
                    <a:pt x="0" y="462920"/>
                    <a:pt x="133350" y="603890"/>
                    <a:pt x="288608" y="602938"/>
                  </a:cubicBezTo>
                  <a:cubicBezTo>
                    <a:pt x="451485" y="601985"/>
                    <a:pt x="586740" y="463873"/>
                    <a:pt x="585787" y="299090"/>
                  </a:cubicBezTo>
                  <a:cubicBezTo>
                    <a:pt x="585787" y="129545"/>
                    <a:pt x="458153" y="-947"/>
                    <a:pt x="294322" y="5"/>
                  </a:cubicBezTo>
                  <a:close/>
                  <a:moveTo>
                    <a:pt x="285750" y="516260"/>
                  </a:moveTo>
                  <a:cubicBezTo>
                    <a:pt x="168593" y="515308"/>
                    <a:pt x="80963" y="420058"/>
                    <a:pt x="82868" y="293375"/>
                  </a:cubicBezTo>
                  <a:cubicBezTo>
                    <a:pt x="83820" y="171455"/>
                    <a:pt x="173355" y="82873"/>
                    <a:pt x="293370" y="83825"/>
                  </a:cubicBezTo>
                  <a:cubicBezTo>
                    <a:pt x="410528" y="84778"/>
                    <a:pt x="505778" y="185743"/>
                    <a:pt x="504825" y="306710"/>
                  </a:cubicBezTo>
                  <a:cubicBezTo>
                    <a:pt x="502920" y="425773"/>
                    <a:pt x="407670" y="517213"/>
                    <a:pt x="285750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47">
              <a:extLst>
                <a:ext uri="{FF2B5EF4-FFF2-40B4-BE49-F238E27FC236}">
                  <a16:creationId xmlns:a16="http://schemas.microsoft.com/office/drawing/2014/main" id="{95E0BBD9-66C8-4269-A149-C7366E61ED33}"/>
                </a:ext>
              </a:extLst>
            </p:cNvPr>
            <p:cNvSpPr/>
            <p:nvPr/>
          </p:nvSpPr>
          <p:spPr>
            <a:xfrm>
              <a:off x="2241798" y="711272"/>
              <a:ext cx="352441" cy="363855"/>
            </a:xfrm>
            <a:custGeom>
              <a:avLst/>
              <a:gdLst>
                <a:gd name="connsiteX0" fmla="*/ 177173 w 352441"/>
                <a:gd name="connsiteY0" fmla="*/ 0 h 363855"/>
                <a:gd name="connsiteX1" fmla="*/ 8 w 352441"/>
                <a:gd name="connsiteY1" fmla="*/ 178118 h 363855"/>
                <a:gd name="connsiteX2" fmla="*/ 177173 w 352441"/>
                <a:gd name="connsiteY2" fmla="*/ 363855 h 363855"/>
                <a:gd name="connsiteX3" fmla="*/ 352433 w 352441"/>
                <a:gd name="connsiteY3" fmla="*/ 182880 h 363855"/>
                <a:gd name="connsiteX4" fmla="*/ 177173 w 352441"/>
                <a:gd name="connsiteY4" fmla="*/ 0 h 363855"/>
                <a:gd name="connsiteX5" fmla="*/ 173363 w 352441"/>
                <a:gd name="connsiteY5" fmla="*/ 278130 h 363855"/>
                <a:gd name="connsiteX6" fmla="*/ 78113 w 352441"/>
                <a:gd name="connsiteY6" fmla="*/ 180022 h 363855"/>
                <a:gd name="connsiteX7" fmla="*/ 180983 w 352441"/>
                <a:gd name="connsiteY7" fmla="*/ 85725 h 363855"/>
                <a:gd name="connsiteX8" fmla="*/ 265756 w 352441"/>
                <a:gd name="connsiteY8" fmla="*/ 173355 h 363855"/>
                <a:gd name="connsiteX9" fmla="*/ 173363 w 352441"/>
                <a:gd name="connsiteY9" fmla="*/ 278130 h 36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441" h="363855">
                  <a:moveTo>
                    <a:pt x="177173" y="0"/>
                  </a:moveTo>
                  <a:cubicBezTo>
                    <a:pt x="75256" y="0"/>
                    <a:pt x="961" y="74295"/>
                    <a:pt x="8" y="178118"/>
                  </a:cubicBezTo>
                  <a:cubicBezTo>
                    <a:pt x="-944" y="277178"/>
                    <a:pt x="81923" y="363855"/>
                    <a:pt x="177173" y="363855"/>
                  </a:cubicBezTo>
                  <a:cubicBezTo>
                    <a:pt x="273376" y="363855"/>
                    <a:pt x="351481" y="282893"/>
                    <a:pt x="352433" y="182880"/>
                  </a:cubicBezTo>
                  <a:cubicBezTo>
                    <a:pt x="353386" y="84773"/>
                    <a:pt x="271471" y="953"/>
                    <a:pt x="177173" y="0"/>
                  </a:cubicBezTo>
                  <a:close/>
                  <a:moveTo>
                    <a:pt x="173363" y="278130"/>
                  </a:moveTo>
                  <a:cubicBezTo>
                    <a:pt x="121928" y="278130"/>
                    <a:pt x="79066" y="234315"/>
                    <a:pt x="78113" y="180022"/>
                  </a:cubicBezTo>
                  <a:cubicBezTo>
                    <a:pt x="78113" y="125730"/>
                    <a:pt x="120976" y="85725"/>
                    <a:pt x="180983" y="85725"/>
                  </a:cubicBezTo>
                  <a:cubicBezTo>
                    <a:pt x="231466" y="85725"/>
                    <a:pt x="264803" y="120968"/>
                    <a:pt x="265756" y="173355"/>
                  </a:cubicBezTo>
                  <a:cubicBezTo>
                    <a:pt x="265756" y="233363"/>
                    <a:pt x="226703" y="278130"/>
                    <a:pt x="173363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48">
              <a:extLst>
                <a:ext uri="{FF2B5EF4-FFF2-40B4-BE49-F238E27FC236}">
                  <a16:creationId xmlns:a16="http://schemas.microsoft.com/office/drawing/2014/main" id="{0AB928AC-A1D9-4423-B2DA-4219909173B8}"/>
                </a:ext>
              </a:extLst>
            </p:cNvPr>
            <p:cNvSpPr/>
            <p:nvPr/>
          </p:nvSpPr>
          <p:spPr>
            <a:xfrm>
              <a:off x="2898063" y="655018"/>
              <a:ext cx="230520" cy="229625"/>
            </a:xfrm>
            <a:custGeom>
              <a:avLst/>
              <a:gdLst>
                <a:gd name="connsiteX0" fmla="*/ 120031 w 230520"/>
                <a:gd name="connsiteY0" fmla="*/ 57 h 229625"/>
                <a:gd name="connsiteX1" fmla="*/ 16 w 230520"/>
                <a:gd name="connsiteY1" fmla="*/ 111500 h 229625"/>
                <a:gd name="connsiteX2" fmla="*/ 113363 w 230520"/>
                <a:gd name="connsiteY2" fmla="*/ 229610 h 229625"/>
                <a:gd name="connsiteX3" fmla="*/ 230521 w 230520"/>
                <a:gd name="connsiteY3" fmla="*/ 121025 h 229625"/>
                <a:gd name="connsiteX4" fmla="*/ 120031 w 230520"/>
                <a:gd name="connsiteY4" fmla="*/ 57 h 22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20" h="229625">
                  <a:moveTo>
                    <a:pt x="120031" y="57"/>
                  </a:moveTo>
                  <a:cubicBezTo>
                    <a:pt x="49546" y="-1848"/>
                    <a:pt x="968" y="43872"/>
                    <a:pt x="16" y="111500"/>
                  </a:cubicBezTo>
                  <a:cubicBezTo>
                    <a:pt x="-937" y="183890"/>
                    <a:pt x="41926" y="227705"/>
                    <a:pt x="113363" y="229610"/>
                  </a:cubicBezTo>
                  <a:cubicBezTo>
                    <a:pt x="181943" y="230562"/>
                    <a:pt x="229568" y="187700"/>
                    <a:pt x="230521" y="121025"/>
                  </a:cubicBezTo>
                  <a:cubicBezTo>
                    <a:pt x="230521" y="58160"/>
                    <a:pt x="180038" y="1962"/>
                    <a:pt x="120031" y="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83">
            <a:extLst>
              <a:ext uri="{FF2B5EF4-FFF2-40B4-BE49-F238E27FC236}">
                <a16:creationId xmlns:a16="http://schemas.microsoft.com/office/drawing/2014/main" id="{745C1F7E-2466-4299-9665-83A4E0CD5C47}"/>
              </a:ext>
            </a:extLst>
          </p:cNvPr>
          <p:cNvGrpSpPr/>
          <p:nvPr/>
        </p:nvGrpSpPr>
        <p:grpSpPr>
          <a:xfrm>
            <a:off x="1607221" y="1178627"/>
            <a:ext cx="687817" cy="509494"/>
            <a:chOff x="5581650" y="3048000"/>
            <a:chExt cx="1028700" cy="762000"/>
          </a:xfrm>
          <a:solidFill>
            <a:schemeClr val="accent1">
              <a:lumMod val="50000"/>
            </a:schemeClr>
          </a:solidFill>
        </p:grpSpPr>
        <p:sp>
          <p:nvSpPr>
            <p:cNvPr id="16" name="Freeform: Shape 85">
              <a:extLst>
                <a:ext uri="{FF2B5EF4-FFF2-40B4-BE49-F238E27FC236}">
                  <a16:creationId xmlns:a16="http://schemas.microsoft.com/office/drawing/2014/main" id="{6883AEDD-45D0-43D8-8F96-A57F774A7705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86">
              <a:extLst>
                <a:ext uri="{FF2B5EF4-FFF2-40B4-BE49-F238E27FC236}">
                  <a16:creationId xmlns:a16="http://schemas.microsoft.com/office/drawing/2014/main" id="{BD154D03-6589-40D4-A482-634B5F7E5FEE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87">
              <a:extLst>
                <a:ext uri="{FF2B5EF4-FFF2-40B4-BE49-F238E27FC236}">
                  <a16:creationId xmlns:a16="http://schemas.microsoft.com/office/drawing/2014/main" id="{4A5772FB-DD18-4F14-ABD1-99F1E18DE3A5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8">
              <a:extLst>
                <a:ext uri="{FF2B5EF4-FFF2-40B4-BE49-F238E27FC236}">
                  <a16:creationId xmlns:a16="http://schemas.microsoft.com/office/drawing/2014/main" id="{0860F749-CE24-4459-95E1-50C4E24F0AD7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89">
            <a:extLst>
              <a:ext uri="{FF2B5EF4-FFF2-40B4-BE49-F238E27FC236}">
                <a16:creationId xmlns:a16="http://schemas.microsoft.com/office/drawing/2014/main" id="{26DA4205-FFC9-4B59-ACEF-E557B932636F}"/>
              </a:ext>
            </a:extLst>
          </p:cNvPr>
          <p:cNvSpPr/>
          <p:nvPr/>
        </p:nvSpPr>
        <p:spPr>
          <a:xfrm>
            <a:off x="4335901" y="3728739"/>
            <a:ext cx="513190" cy="585205"/>
          </a:xfrm>
          <a:custGeom>
            <a:avLst/>
            <a:gdLst>
              <a:gd name="connsiteX0" fmla="*/ 258632 w 655899"/>
              <a:gd name="connsiteY0" fmla="*/ 7620 h 747940"/>
              <a:gd name="connsiteX1" fmla="*/ 258632 w 655899"/>
              <a:gd name="connsiteY1" fmla="*/ 200978 h 747940"/>
              <a:gd name="connsiteX2" fmla="*/ 279587 w 655899"/>
              <a:gd name="connsiteY2" fmla="*/ 203835 h 747940"/>
              <a:gd name="connsiteX3" fmla="*/ 302447 w 655899"/>
              <a:gd name="connsiteY3" fmla="*/ 123825 h 747940"/>
              <a:gd name="connsiteX4" fmla="*/ 385315 w 655899"/>
              <a:gd name="connsiteY4" fmla="*/ 79058 h 747940"/>
              <a:gd name="connsiteX5" fmla="*/ 462467 w 655899"/>
              <a:gd name="connsiteY5" fmla="*/ 72390 h 747940"/>
              <a:gd name="connsiteX6" fmla="*/ 539620 w 655899"/>
              <a:gd name="connsiteY6" fmla="*/ 118110 h 747940"/>
              <a:gd name="connsiteX7" fmla="*/ 544382 w 655899"/>
              <a:gd name="connsiteY7" fmla="*/ 164783 h 747940"/>
              <a:gd name="connsiteX8" fmla="*/ 571052 w 655899"/>
              <a:gd name="connsiteY8" fmla="*/ 203835 h 747940"/>
              <a:gd name="connsiteX9" fmla="*/ 606295 w 655899"/>
              <a:gd name="connsiteY9" fmla="*/ 251460 h 747940"/>
              <a:gd name="connsiteX10" fmla="*/ 544382 w 655899"/>
              <a:gd name="connsiteY10" fmla="*/ 251460 h 747940"/>
              <a:gd name="connsiteX11" fmla="*/ 525332 w 655899"/>
              <a:gd name="connsiteY11" fmla="*/ 356235 h 747940"/>
              <a:gd name="connsiteX12" fmla="*/ 654872 w 655899"/>
              <a:gd name="connsiteY12" fmla="*/ 575310 h 747940"/>
              <a:gd name="connsiteX13" fmla="*/ 650110 w 655899"/>
              <a:gd name="connsiteY13" fmla="*/ 708660 h 747940"/>
              <a:gd name="connsiteX14" fmla="*/ 628202 w 655899"/>
              <a:gd name="connsiteY14" fmla="*/ 741998 h 747940"/>
              <a:gd name="connsiteX15" fmla="*/ 188147 w 655899"/>
              <a:gd name="connsiteY15" fmla="*/ 743903 h 747940"/>
              <a:gd name="connsiteX16" fmla="*/ 190052 w 655899"/>
              <a:gd name="connsiteY16" fmla="*/ 485775 h 747940"/>
              <a:gd name="connsiteX17" fmla="*/ 317687 w 655899"/>
              <a:gd name="connsiteY17" fmla="*/ 356235 h 747940"/>
              <a:gd name="connsiteX18" fmla="*/ 302447 w 655899"/>
              <a:gd name="connsiteY18" fmla="*/ 242888 h 747940"/>
              <a:gd name="connsiteX19" fmla="*/ 168145 w 655899"/>
              <a:gd name="connsiteY19" fmla="*/ 314325 h 747940"/>
              <a:gd name="connsiteX20" fmla="*/ 168145 w 655899"/>
              <a:gd name="connsiteY20" fmla="*/ 524828 h 747940"/>
              <a:gd name="connsiteX21" fmla="*/ 168145 w 655899"/>
              <a:gd name="connsiteY21" fmla="*/ 710565 h 747940"/>
              <a:gd name="connsiteX22" fmla="*/ 140522 w 655899"/>
              <a:gd name="connsiteY22" fmla="*/ 746760 h 747940"/>
              <a:gd name="connsiteX23" fmla="*/ 114805 w 655899"/>
              <a:gd name="connsiteY23" fmla="*/ 708660 h 747940"/>
              <a:gd name="connsiteX24" fmla="*/ 113852 w 655899"/>
              <a:gd name="connsiteY24" fmla="*/ 360998 h 747940"/>
              <a:gd name="connsiteX25" fmla="*/ 113852 w 655899"/>
              <a:gd name="connsiteY25" fmla="*/ 306705 h 747940"/>
              <a:gd name="connsiteX26" fmla="*/ 60512 w 655899"/>
              <a:gd name="connsiteY26" fmla="*/ 297180 h 747940"/>
              <a:gd name="connsiteX27" fmla="*/ 1457 w 655899"/>
              <a:gd name="connsiteY27" fmla="*/ 231458 h 747940"/>
              <a:gd name="connsiteX28" fmla="*/ 2410 w 655899"/>
              <a:gd name="connsiteY28" fmla="*/ 19050 h 747940"/>
              <a:gd name="connsiteX29" fmla="*/ 7172 w 655899"/>
              <a:gd name="connsiteY29" fmla="*/ 0 h 747940"/>
              <a:gd name="connsiteX30" fmla="*/ 24317 w 655899"/>
              <a:gd name="connsiteY30" fmla="*/ 7620 h 747940"/>
              <a:gd name="connsiteX31" fmla="*/ 44320 w 655899"/>
              <a:gd name="connsiteY31" fmla="*/ 247650 h 747940"/>
              <a:gd name="connsiteX32" fmla="*/ 65275 w 655899"/>
              <a:gd name="connsiteY32" fmla="*/ 246698 h 747940"/>
              <a:gd name="connsiteX33" fmla="*/ 73847 w 655899"/>
              <a:gd name="connsiteY33" fmla="*/ 127635 h 747940"/>
              <a:gd name="connsiteX34" fmla="*/ 80515 w 655899"/>
              <a:gd name="connsiteY34" fmla="*/ 8573 h 747940"/>
              <a:gd name="connsiteX35" fmla="*/ 100517 w 655899"/>
              <a:gd name="connsiteY35" fmla="*/ 8573 h 747940"/>
              <a:gd name="connsiteX36" fmla="*/ 115757 w 655899"/>
              <a:gd name="connsiteY36" fmla="*/ 256223 h 747940"/>
              <a:gd name="connsiteX37" fmla="*/ 133855 w 655899"/>
              <a:gd name="connsiteY37" fmla="*/ 257175 h 747940"/>
              <a:gd name="connsiteX38" fmla="*/ 157667 w 655899"/>
              <a:gd name="connsiteY38" fmla="*/ 9525 h 747940"/>
              <a:gd name="connsiteX39" fmla="*/ 176717 w 655899"/>
              <a:gd name="connsiteY39" fmla="*/ 9525 h 747940"/>
              <a:gd name="connsiteX40" fmla="*/ 188147 w 655899"/>
              <a:gd name="connsiteY40" fmla="*/ 253365 h 747940"/>
              <a:gd name="connsiteX41" fmla="*/ 203387 w 655899"/>
              <a:gd name="connsiteY41" fmla="*/ 256223 h 747940"/>
              <a:gd name="connsiteX42" fmla="*/ 219580 w 655899"/>
              <a:gd name="connsiteY42" fmla="*/ 209550 h 747940"/>
              <a:gd name="connsiteX43" fmla="*/ 230057 w 655899"/>
              <a:gd name="connsiteY43" fmla="*/ 42863 h 747940"/>
              <a:gd name="connsiteX44" fmla="*/ 241487 w 655899"/>
              <a:gd name="connsiteY44" fmla="*/ 4763 h 747940"/>
              <a:gd name="connsiteX45" fmla="*/ 258632 w 655899"/>
              <a:gd name="connsiteY45" fmla="*/ 7620 h 747940"/>
              <a:gd name="connsiteX46" fmla="*/ 329117 w 655899"/>
              <a:gd name="connsiteY46" fmla="*/ 548640 h 747940"/>
              <a:gd name="connsiteX47" fmla="*/ 511045 w 655899"/>
              <a:gd name="connsiteY47" fmla="*/ 548640 h 747940"/>
              <a:gd name="connsiteX48" fmla="*/ 511045 w 655899"/>
              <a:gd name="connsiteY48" fmla="*/ 391478 h 747940"/>
              <a:gd name="connsiteX49" fmla="*/ 333880 w 655899"/>
              <a:gd name="connsiteY49" fmla="*/ 394335 h 747940"/>
              <a:gd name="connsiteX50" fmla="*/ 329117 w 655899"/>
              <a:gd name="connsiteY50" fmla="*/ 426720 h 747940"/>
              <a:gd name="connsiteX51" fmla="*/ 329117 w 655899"/>
              <a:gd name="connsiteY51" fmla="*/ 548640 h 747940"/>
              <a:gd name="connsiteX52" fmla="*/ 420557 w 655899"/>
              <a:gd name="connsiteY52" fmla="*/ 229553 h 747940"/>
              <a:gd name="connsiteX53" fmla="*/ 335785 w 655899"/>
              <a:gd name="connsiteY53" fmla="*/ 274320 h 747940"/>
              <a:gd name="connsiteX54" fmla="*/ 423415 w 655899"/>
              <a:gd name="connsiteY54" fmla="*/ 405765 h 747940"/>
              <a:gd name="connsiteX55" fmla="*/ 506282 w 655899"/>
              <a:gd name="connsiteY55" fmla="*/ 275273 h 747940"/>
              <a:gd name="connsiteX56" fmla="*/ 420557 w 655899"/>
              <a:gd name="connsiteY56" fmla="*/ 229553 h 747940"/>
              <a:gd name="connsiteX57" fmla="*/ 504377 w 655899"/>
              <a:gd name="connsiteY57" fmla="*/ 110490 h 747940"/>
              <a:gd name="connsiteX58" fmla="*/ 356740 w 655899"/>
              <a:gd name="connsiteY58" fmla="*/ 107633 h 747940"/>
              <a:gd name="connsiteX59" fmla="*/ 336737 w 655899"/>
              <a:gd name="connsiteY59" fmla="*/ 123825 h 747940"/>
              <a:gd name="connsiteX60" fmla="*/ 319592 w 655899"/>
              <a:gd name="connsiteY60" fmla="*/ 187643 h 747940"/>
              <a:gd name="connsiteX61" fmla="*/ 514855 w 655899"/>
              <a:gd name="connsiteY61" fmla="*/ 187643 h 747940"/>
              <a:gd name="connsiteX62" fmla="*/ 504377 w 655899"/>
              <a:gd name="connsiteY62" fmla="*/ 110490 h 747940"/>
              <a:gd name="connsiteX63" fmla="*/ 273872 w 655899"/>
              <a:gd name="connsiteY63" fmla="*/ 434340 h 747940"/>
              <a:gd name="connsiteX64" fmla="*/ 260537 w 655899"/>
              <a:gd name="connsiteY64" fmla="*/ 432435 h 747940"/>
              <a:gd name="connsiteX65" fmla="*/ 225295 w 655899"/>
              <a:gd name="connsiteY65" fmla="*/ 696278 h 747940"/>
              <a:gd name="connsiteX66" fmla="*/ 273872 w 655899"/>
              <a:gd name="connsiteY66" fmla="*/ 701040 h 747940"/>
              <a:gd name="connsiteX67" fmla="*/ 273872 w 655899"/>
              <a:gd name="connsiteY67" fmla="*/ 434340 h 747940"/>
              <a:gd name="connsiteX68" fmla="*/ 583435 w 655899"/>
              <a:gd name="connsiteY68" fmla="*/ 437198 h 747940"/>
              <a:gd name="connsiteX69" fmla="*/ 566290 w 655899"/>
              <a:gd name="connsiteY69" fmla="*/ 441008 h 747940"/>
              <a:gd name="connsiteX70" fmla="*/ 567242 w 655899"/>
              <a:gd name="connsiteY70" fmla="*/ 677228 h 747940"/>
              <a:gd name="connsiteX71" fmla="*/ 586292 w 655899"/>
              <a:gd name="connsiteY71" fmla="*/ 702945 h 747940"/>
              <a:gd name="connsiteX72" fmla="*/ 608200 w 655899"/>
              <a:gd name="connsiteY72" fmla="*/ 675323 h 747940"/>
              <a:gd name="connsiteX73" fmla="*/ 608200 w 655899"/>
              <a:gd name="connsiteY73" fmla="*/ 509588 h 747940"/>
              <a:gd name="connsiteX74" fmla="*/ 583435 w 655899"/>
              <a:gd name="connsiteY74" fmla="*/ 437198 h 74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55899" h="747940">
                <a:moveTo>
                  <a:pt x="258632" y="7620"/>
                </a:moveTo>
                <a:cubicBezTo>
                  <a:pt x="258632" y="72390"/>
                  <a:pt x="258632" y="136208"/>
                  <a:pt x="258632" y="200978"/>
                </a:cubicBezTo>
                <a:cubicBezTo>
                  <a:pt x="265300" y="201930"/>
                  <a:pt x="272920" y="202883"/>
                  <a:pt x="279587" y="203835"/>
                </a:cubicBezTo>
                <a:cubicBezTo>
                  <a:pt x="287207" y="177165"/>
                  <a:pt x="294827" y="150495"/>
                  <a:pt x="302447" y="123825"/>
                </a:cubicBezTo>
                <a:cubicBezTo>
                  <a:pt x="321497" y="57150"/>
                  <a:pt x="320545" y="59055"/>
                  <a:pt x="385315" y="79058"/>
                </a:cubicBezTo>
                <a:cubicBezTo>
                  <a:pt x="408175" y="85725"/>
                  <a:pt x="437702" y="80010"/>
                  <a:pt x="462467" y="72390"/>
                </a:cubicBezTo>
                <a:cubicBezTo>
                  <a:pt x="514855" y="55245"/>
                  <a:pt x="532000" y="62865"/>
                  <a:pt x="539620" y="118110"/>
                </a:cubicBezTo>
                <a:cubicBezTo>
                  <a:pt x="541525" y="133350"/>
                  <a:pt x="539620" y="150495"/>
                  <a:pt x="544382" y="164783"/>
                </a:cubicBezTo>
                <a:cubicBezTo>
                  <a:pt x="549145" y="179070"/>
                  <a:pt x="561527" y="191453"/>
                  <a:pt x="571052" y="203835"/>
                </a:cubicBezTo>
                <a:cubicBezTo>
                  <a:pt x="580577" y="217170"/>
                  <a:pt x="590102" y="230505"/>
                  <a:pt x="606295" y="251460"/>
                </a:cubicBezTo>
                <a:cubicBezTo>
                  <a:pt x="575815" y="251460"/>
                  <a:pt x="562480" y="251460"/>
                  <a:pt x="544382" y="251460"/>
                </a:cubicBezTo>
                <a:cubicBezTo>
                  <a:pt x="538667" y="284798"/>
                  <a:pt x="532000" y="318135"/>
                  <a:pt x="525332" y="356235"/>
                </a:cubicBezTo>
                <a:cubicBezTo>
                  <a:pt x="637727" y="387668"/>
                  <a:pt x="661540" y="472440"/>
                  <a:pt x="654872" y="575310"/>
                </a:cubicBezTo>
                <a:cubicBezTo>
                  <a:pt x="652015" y="620078"/>
                  <a:pt x="653920" y="663893"/>
                  <a:pt x="650110" y="708660"/>
                </a:cubicBezTo>
                <a:cubicBezTo>
                  <a:pt x="649157" y="721043"/>
                  <a:pt x="635822" y="741998"/>
                  <a:pt x="628202" y="741998"/>
                </a:cubicBezTo>
                <a:cubicBezTo>
                  <a:pt x="482470" y="743903"/>
                  <a:pt x="336737" y="743903"/>
                  <a:pt x="188147" y="743903"/>
                </a:cubicBezTo>
                <a:cubicBezTo>
                  <a:pt x="188147" y="652463"/>
                  <a:pt x="183385" y="568643"/>
                  <a:pt x="190052" y="485775"/>
                </a:cubicBezTo>
                <a:cubicBezTo>
                  <a:pt x="195767" y="414338"/>
                  <a:pt x="249107" y="377190"/>
                  <a:pt x="317687" y="356235"/>
                </a:cubicBezTo>
                <a:cubicBezTo>
                  <a:pt x="312925" y="320993"/>
                  <a:pt x="308162" y="287655"/>
                  <a:pt x="302447" y="242888"/>
                </a:cubicBezTo>
                <a:cubicBezTo>
                  <a:pt x="257680" y="266700"/>
                  <a:pt x="216722" y="288608"/>
                  <a:pt x="168145" y="314325"/>
                </a:cubicBezTo>
                <a:cubicBezTo>
                  <a:pt x="168145" y="379095"/>
                  <a:pt x="168145" y="452438"/>
                  <a:pt x="168145" y="524828"/>
                </a:cubicBezTo>
                <a:cubicBezTo>
                  <a:pt x="168145" y="586740"/>
                  <a:pt x="168145" y="648653"/>
                  <a:pt x="168145" y="710565"/>
                </a:cubicBezTo>
                <a:cubicBezTo>
                  <a:pt x="168145" y="730568"/>
                  <a:pt x="167192" y="753428"/>
                  <a:pt x="140522" y="746760"/>
                </a:cubicBezTo>
                <a:cubicBezTo>
                  <a:pt x="129092" y="743903"/>
                  <a:pt x="115757" y="721995"/>
                  <a:pt x="114805" y="708660"/>
                </a:cubicBezTo>
                <a:cubicBezTo>
                  <a:pt x="112900" y="592455"/>
                  <a:pt x="113852" y="477203"/>
                  <a:pt x="113852" y="360998"/>
                </a:cubicBezTo>
                <a:cubicBezTo>
                  <a:pt x="113852" y="343853"/>
                  <a:pt x="113852" y="326708"/>
                  <a:pt x="113852" y="306705"/>
                </a:cubicBezTo>
                <a:cubicBezTo>
                  <a:pt x="93850" y="302895"/>
                  <a:pt x="76705" y="300990"/>
                  <a:pt x="60512" y="297180"/>
                </a:cubicBezTo>
                <a:cubicBezTo>
                  <a:pt x="26222" y="288608"/>
                  <a:pt x="2410" y="266700"/>
                  <a:pt x="1457" y="231458"/>
                </a:cubicBezTo>
                <a:cubicBezTo>
                  <a:pt x="-1400" y="160973"/>
                  <a:pt x="505" y="89535"/>
                  <a:pt x="2410" y="19050"/>
                </a:cubicBezTo>
                <a:cubicBezTo>
                  <a:pt x="2410" y="12383"/>
                  <a:pt x="5267" y="6668"/>
                  <a:pt x="7172" y="0"/>
                </a:cubicBezTo>
                <a:cubicBezTo>
                  <a:pt x="12887" y="2858"/>
                  <a:pt x="18602" y="4763"/>
                  <a:pt x="24317" y="7620"/>
                </a:cubicBezTo>
                <a:cubicBezTo>
                  <a:pt x="30985" y="87630"/>
                  <a:pt x="37652" y="167640"/>
                  <a:pt x="44320" y="247650"/>
                </a:cubicBezTo>
                <a:cubicBezTo>
                  <a:pt x="50987" y="247650"/>
                  <a:pt x="58607" y="246698"/>
                  <a:pt x="65275" y="246698"/>
                </a:cubicBezTo>
                <a:cubicBezTo>
                  <a:pt x="68132" y="206693"/>
                  <a:pt x="70990" y="167640"/>
                  <a:pt x="73847" y="127635"/>
                </a:cubicBezTo>
                <a:cubicBezTo>
                  <a:pt x="75752" y="87630"/>
                  <a:pt x="77657" y="48578"/>
                  <a:pt x="80515" y="8573"/>
                </a:cubicBezTo>
                <a:cubicBezTo>
                  <a:pt x="87182" y="8573"/>
                  <a:pt x="93850" y="8573"/>
                  <a:pt x="100517" y="8573"/>
                </a:cubicBezTo>
                <a:cubicBezTo>
                  <a:pt x="105280" y="91440"/>
                  <a:pt x="110995" y="173355"/>
                  <a:pt x="115757" y="256223"/>
                </a:cubicBezTo>
                <a:cubicBezTo>
                  <a:pt x="121472" y="256223"/>
                  <a:pt x="127187" y="257175"/>
                  <a:pt x="133855" y="257175"/>
                </a:cubicBezTo>
                <a:cubicBezTo>
                  <a:pt x="154810" y="177165"/>
                  <a:pt x="138617" y="90488"/>
                  <a:pt x="157667" y="9525"/>
                </a:cubicBezTo>
                <a:cubicBezTo>
                  <a:pt x="164335" y="9525"/>
                  <a:pt x="170050" y="9525"/>
                  <a:pt x="176717" y="9525"/>
                </a:cubicBezTo>
                <a:cubicBezTo>
                  <a:pt x="180527" y="90488"/>
                  <a:pt x="184337" y="172403"/>
                  <a:pt x="188147" y="253365"/>
                </a:cubicBezTo>
                <a:cubicBezTo>
                  <a:pt x="192910" y="254318"/>
                  <a:pt x="198625" y="255270"/>
                  <a:pt x="203387" y="256223"/>
                </a:cubicBezTo>
                <a:cubicBezTo>
                  <a:pt x="209102" y="240983"/>
                  <a:pt x="217675" y="225743"/>
                  <a:pt x="219580" y="209550"/>
                </a:cubicBezTo>
                <a:cubicBezTo>
                  <a:pt x="224342" y="154305"/>
                  <a:pt x="226247" y="99060"/>
                  <a:pt x="230057" y="42863"/>
                </a:cubicBezTo>
                <a:cubicBezTo>
                  <a:pt x="231010" y="30480"/>
                  <a:pt x="237677" y="18098"/>
                  <a:pt x="241487" y="4763"/>
                </a:cubicBezTo>
                <a:cubicBezTo>
                  <a:pt x="247202" y="6668"/>
                  <a:pt x="252917" y="7620"/>
                  <a:pt x="258632" y="7620"/>
                </a:cubicBezTo>
                <a:close/>
                <a:moveTo>
                  <a:pt x="329117" y="548640"/>
                </a:moveTo>
                <a:cubicBezTo>
                  <a:pt x="393887" y="548640"/>
                  <a:pt x="451990" y="548640"/>
                  <a:pt x="511045" y="548640"/>
                </a:cubicBezTo>
                <a:cubicBezTo>
                  <a:pt x="511045" y="498158"/>
                  <a:pt x="511045" y="451485"/>
                  <a:pt x="511045" y="391478"/>
                </a:cubicBezTo>
                <a:cubicBezTo>
                  <a:pt x="450085" y="441960"/>
                  <a:pt x="391982" y="448628"/>
                  <a:pt x="333880" y="394335"/>
                </a:cubicBezTo>
                <a:cubicBezTo>
                  <a:pt x="331022" y="412433"/>
                  <a:pt x="329117" y="420053"/>
                  <a:pt x="329117" y="426720"/>
                </a:cubicBezTo>
                <a:cubicBezTo>
                  <a:pt x="329117" y="466725"/>
                  <a:pt x="329117" y="506730"/>
                  <a:pt x="329117" y="548640"/>
                </a:cubicBezTo>
                <a:close/>
                <a:moveTo>
                  <a:pt x="420557" y="229553"/>
                </a:moveTo>
                <a:cubicBezTo>
                  <a:pt x="392935" y="247650"/>
                  <a:pt x="336737" y="207645"/>
                  <a:pt x="335785" y="274320"/>
                </a:cubicBezTo>
                <a:cubicBezTo>
                  <a:pt x="334832" y="338138"/>
                  <a:pt x="382457" y="406718"/>
                  <a:pt x="423415" y="405765"/>
                </a:cubicBezTo>
                <a:cubicBezTo>
                  <a:pt x="462467" y="404813"/>
                  <a:pt x="507235" y="334328"/>
                  <a:pt x="506282" y="275273"/>
                </a:cubicBezTo>
                <a:cubicBezTo>
                  <a:pt x="504377" y="207645"/>
                  <a:pt x="448180" y="248603"/>
                  <a:pt x="420557" y="229553"/>
                </a:cubicBezTo>
                <a:close/>
                <a:moveTo>
                  <a:pt x="504377" y="110490"/>
                </a:moveTo>
                <a:cubicBezTo>
                  <a:pt x="450085" y="109538"/>
                  <a:pt x="403412" y="107633"/>
                  <a:pt x="356740" y="107633"/>
                </a:cubicBezTo>
                <a:cubicBezTo>
                  <a:pt x="350072" y="107633"/>
                  <a:pt x="339595" y="117158"/>
                  <a:pt x="336737" y="123825"/>
                </a:cubicBezTo>
                <a:cubicBezTo>
                  <a:pt x="329117" y="143828"/>
                  <a:pt x="325307" y="164783"/>
                  <a:pt x="319592" y="187643"/>
                </a:cubicBezTo>
                <a:cubicBezTo>
                  <a:pt x="388172" y="187643"/>
                  <a:pt x="450085" y="187643"/>
                  <a:pt x="514855" y="187643"/>
                </a:cubicBezTo>
                <a:cubicBezTo>
                  <a:pt x="511045" y="156210"/>
                  <a:pt x="507235" y="130493"/>
                  <a:pt x="504377" y="110490"/>
                </a:cubicBezTo>
                <a:close/>
                <a:moveTo>
                  <a:pt x="273872" y="434340"/>
                </a:moveTo>
                <a:cubicBezTo>
                  <a:pt x="269110" y="433388"/>
                  <a:pt x="264347" y="432435"/>
                  <a:pt x="260537" y="432435"/>
                </a:cubicBezTo>
                <a:cubicBezTo>
                  <a:pt x="201482" y="512445"/>
                  <a:pt x="236725" y="605790"/>
                  <a:pt x="225295" y="696278"/>
                </a:cubicBezTo>
                <a:cubicBezTo>
                  <a:pt x="243392" y="698183"/>
                  <a:pt x="256727" y="700088"/>
                  <a:pt x="273872" y="701040"/>
                </a:cubicBezTo>
                <a:cubicBezTo>
                  <a:pt x="273872" y="608648"/>
                  <a:pt x="273872" y="521970"/>
                  <a:pt x="273872" y="434340"/>
                </a:cubicBezTo>
                <a:close/>
                <a:moveTo>
                  <a:pt x="583435" y="437198"/>
                </a:moveTo>
                <a:cubicBezTo>
                  <a:pt x="577720" y="438150"/>
                  <a:pt x="572005" y="439103"/>
                  <a:pt x="566290" y="441008"/>
                </a:cubicBezTo>
                <a:cubicBezTo>
                  <a:pt x="566290" y="520065"/>
                  <a:pt x="565337" y="598170"/>
                  <a:pt x="567242" y="677228"/>
                </a:cubicBezTo>
                <a:cubicBezTo>
                  <a:pt x="567242" y="685800"/>
                  <a:pt x="579625" y="694373"/>
                  <a:pt x="586292" y="702945"/>
                </a:cubicBezTo>
                <a:cubicBezTo>
                  <a:pt x="593912" y="693420"/>
                  <a:pt x="608200" y="684848"/>
                  <a:pt x="608200" y="675323"/>
                </a:cubicBezTo>
                <a:cubicBezTo>
                  <a:pt x="610105" y="620078"/>
                  <a:pt x="612010" y="564833"/>
                  <a:pt x="608200" y="509588"/>
                </a:cubicBezTo>
                <a:cubicBezTo>
                  <a:pt x="606295" y="485775"/>
                  <a:pt x="592007" y="461963"/>
                  <a:pt x="583435" y="43719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aphic 67">
            <a:extLst>
              <a:ext uri="{FF2B5EF4-FFF2-40B4-BE49-F238E27FC236}">
                <a16:creationId xmlns:a16="http://schemas.microsoft.com/office/drawing/2014/main" id="{96F66A18-7B8F-4ECA-85B3-E5DAF1AE48BF}"/>
              </a:ext>
            </a:extLst>
          </p:cNvPr>
          <p:cNvGrpSpPr/>
          <p:nvPr/>
        </p:nvGrpSpPr>
        <p:grpSpPr>
          <a:xfrm>
            <a:off x="5726838" y="2080441"/>
            <a:ext cx="590836" cy="599516"/>
            <a:chOff x="3824235" y="1123898"/>
            <a:chExt cx="4538765" cy="4605440"/>
          </a:xfrm>
          <a:solidFill>
            <a:schemeClr val="accent4">
              <a:lumMod val="50000"/>
            </a:schemeClr>
          </a:solidFill>
        </p:grpSpPr>
        <p:sp>
          <p:nvSpPr>
            <p:cNvPr id="22" name="Freeform: Shape 69">
              <a:extLst>
                <a:ext uri="{FF2B5EF4-FFF2-40B4-BE49-F238E27FC236}">
                  <a16:creationId xmlns:a16="http://schemas.microsoft.com/office/drawing/2014/main" id="{EC1B78F2-2471-48BD-ADC6-F4C52B88B92E}"/>
                </a:ext>
              </a:extLst>
            </p:cNvPr>
            <p:cNvSpPr/>
            <p:nvPr/>
          </p:nvSpPr>
          <p:spPr>
            <a:xfrm>
              <a:off x="4233862" y="1511617"/>
              <a:ext cx="3735705" cy="3817619"/>
            </a:xfrm>
            <a:custGeom>
              <a:avLst/>
              <a:gdLst>
                <a:gd name="connsiteX0" fmla="*/ 3159443 w 3735705"/>
                <a:gd name="connsiteY0" fmla="*/ 3528060 h 3817619"/>
                <a:gd name="connsiteX1" fmla="*/ 3447098 w 3735705"/>
                <a:gd name="connsiteY1" fmla="*/ 3815715 h 3817619"/>
                <a:gd name="connsiteX2" fmla="*/ 3734753 w 3735705"/>
                <a:gd name="connsiteY2" fmla="*/ 3528060 h 3817619"/>
                <a:gd name="connsiteX3" fmla="*/ 3447098 w 3735705"/>
                <a:gd name="connsiteY3" fmla="*/ 3240405 h 3817619"/>
                <a:gd name="connsiteX4" fmla="*/ 3367088 w 3735705"/>
                <a:gd name="connsiteY4" fmla="*/ 3251835 h 3817619"/>
                <a:gd name="connsiteX5" fmla="*/ 3160395 w 3735705"/>
                <a:gd name="connsiteY5" fmla="*/ 3048000 h 3817619"/>
                <a:gd name="connsiteX6" fmla="*/ 2927985 w 3735705"/>
                <a:gd name="connsiteY6" fmla="*/ 2768918 h 3817619"/>
                <a:gd name="connsiteX7" fmla="*/ 2862263 w 3735705"/>
                <a:gd name="connsiteY7" fmla="*/ 2682240 h 3817619"/>
                <a:gd name="connsiteX8" fmla="*/ 2734628 w 3735705"/>
                <a:gd name="connsiteY8" fmla="*/ 2485073 h 3817619"/>
                <a:gd name="connsiteX9" fmla="*/ 2646045 w 3735705"/>
                <a:gd name="connsiteY9" fmla="*/ 2324100 h 3817619"/>
                <a:gd name="connsiteX10" fmla="*/ 2720340 w 3735705"/>
                <a:gd name="connsiteY10" fmla="*/ 2140268 h 3817619"/>
                <a:gd name="connsiteX11" fmla="*/ 2681288 w 3735705"/>
                <a:gd name="connsiteY11" fmla="*/ 1576388 h 3817619"/>
                <a:gd name="connsiteX12" fmla="*/ 2681288 w 3735705"/>
                <a:gd name="connsiteY12" fmla="*/ 1549717 h 3817619"/>
                <a:gd name="connsiteX13" fmla="*/ 2755583 w 3735705"/>
                <a:gd name="connsiteY13" fmla="*/ 1403985 h 3817619"/>
                <a:gd name="connsiteX14" fmla="*/ 3405188 w 3735705"/>
                <a:gd name="connsiteY14" fmla="*/ 572453 h 3817619"/>
                <a:gd name="connsiteX15" fmla="*/ 3448050 w 3735705"/>
                <a:gd name="connsiteY15" fmla="*/ 575310 h 3817619"/>
                <a:gd name="connsiteX16" fmla="*/ 3735705 w 3735705"/>
                <a:gd name="connsiteY16" fmla="*/ 287655 h 3817619"/>
                <a:gd name="connsiteX17" fmla="*/ 3448050 w 3735705"/>
                <a:gd name="connsiteY17" fmla="*/ 0 h 3817619"/>
                <a:gd name="connsiteX18" fmla="*/ 3160395 w 3735705"/>
                <a:gd name="connsiteY18" fmla="*/ 287655 h 3817619"/>
                <a:gd name="connsiteX19" fmla="*/ 3194685 w 3735705"/>
                <a:gd name="connsiteY19" fmla="*/ 424815 h 3817619"/>
                <a:gd name="connsiteX20" fmla="*/ 2988945 w 3735705"/>
                <a:gd name="connsiteY20" fmla="*/ 632460 h 3817619"/>
                <a:gd name="connsiteX21" fmla="*/ 2662238 w 3735705"/>
                <a:gd name="connsiteY21" fmla="*/ 906780 h 3817619"/>
                <a:gd name="connsiteX22" fmla="*/ 2366010 w 3735705"/>
                <a:gd name="connsiteY22" fmla="*/ 1101090 h 3817619"/>
                <a:gd name="connsiteX23" fmla="*/ 2365058 w 3735705"/>
                <a:gd name="connsiteY23" fmla="*/ 1099185 h 3817619"/>
                <a:gd name="connsiteX24" fmla="*/ 2293620 w 3735705"/>
                <a:gd name="connsiteY24" fmla="*/ 1142048 h 3817619"/>
                <a:gd name="connsiteX25" fmla="*/ 2273618 w 3735705"/>
                <a:gd name="connsiteY25" fmla="*/ 1142048 h 3817619"/>
                <a:gd name="connsiteX26" fmla="*/ 1608773 w 3735705"/>
                <a:gd name="connsiteY26" fmla="*/ 1101090 h 3817619"/>
                <a:gd name="connsiteX27" fmla="*/ 1514475 w 3735705"/>
                <a:gd name="connsiteY27" fmla="*/ 1141095 h 3817619"/>
                <a:gd name="connsiteX28" fmla="*/ 1497330 w 3735705"/>
                <a:gd name="connsiteY28" fmla="*/ 1140142 h 3817619"/>
                <a:gd name="connsiteX29" fmla="*/ 1343978 w 3735705"/>
                <a:gd name="connsiteY29" fmla="*/ 1055370 h 3817619"/>
                <a:gd name="connsiteX30" fmla="*/ 1255395 w 3735705"/>
                <a:gd name="connsiteY30" fmla="*/ 1000125 h 3817619"/>
                <a:gd name="connsiteX31" fmla="*/ 558165 w 3735705"/>
                <a:gd name="connsiteY31" fmla="*/ 398145 h 3817619"/>
                <a:gd name="connsiteX32" fmla="*/ 552450 w 3735705"/>
                <a:gd name="connsiteY32" fmla="*/ 402908 h 3817619"/>
                <a:gd name="connsiteX33" fmla="*/ 576263 w 3735705"/>
                <a:gd name="connsiteY33" fmla="*/ 288608 h 3817619"/>
                <a:gd name="connsiteX34" fmla="*/ 288608 w 3735705"/>
                <a:gd name="connsiteY34" fmla="*/ 952 h 3817619"/>
                <a:gd name="connsiteX35" fmla="*/ 952 w 3735705"/>
                <a:gd name="connsiteY35" fmla="*/ 289560 h 3817619"/>
                <a:gd name="connsiteX36" fmla="*/ 288608 w 3735705"/>
                <a:gd name="connsiteY36" fmla="*/ 577215 h 3817619"/>
                <a:gd name="connsiteX37" fmla="*/ 335280 w 3735705"/>
                <a:gd name="connsiteY37" fmla="*/ 573405 h 3817619"/>
                <a:gd name="connsiteX38" fmla="*/ 575310 w 3735705"/>
                <a:gd name="connsiteY38" fmla="*/ 809625 h 3817619"/>
                <a:gd name="connsiteX39" fmla="*/ 807720 w 3735705"/>
                <a:gd name="connsiteY39" fmla="*/ 1088708 h 3817619"/>
                <a:gd name="connsiteX40" fmla="*/ 873443 w 3735705"/>
                <a:gd name="connsiteY40" fmla="*/ 1175385 h 3817619"/>
                <a:gd name="connsiteX41" fmla="*/ 1001078 w 3735705"/>
                <a:gd name="connsiteY41" fmla="*/ 1372553 h 3817619"/>
                <a:gd name="connsiteX42" fmla="*/ 1089660 w 3735705"/>
                <a:gd name="connsiteY42" fmla="*/ 1533525 h 3817619"/>
                <a:gd name="connsiteX43" fmla="*/ 1015365 w 3735705"/>
                <a:gd name="connsiteY43" fmla="*/ 1717358 h 3817619"/>
                <a:gd name="connsiteX44" fmla="*/ 1054418 w 3735705"/>
                <a:gd name="connsiteY44" fmla="*/ 2281238 h 3817619"/>
                <a:gd name="connsiteX45" fmla="*/ 1054418 w 3735705"/>
                <a:gd name="connsiteY45" fmla="*/ 2307908 h 3817619"/>
                <a:gd name="connsiteX46" fmla="*/ 980122 w 3735705"/>
                <a:gd name="connsiteY46" fmla="*/ 2453640 h 3817619"/>
                <a:gd name="connsiteX47" fmla="*/ 361950 w 3735705"/>
                <a:gd name="connsiteY47" fmla="*/ 3251835 h 3817619"/>
                <a:gd name="connsiteX48" fmla="*/ 287655 w 3735705"/>
                <a:gd name="connsiteY48" fmla="*/ 3242310 h 3817619"/>
                <a:gd name="connsiteX49" fmla="*/ 0 w 3735705"/>
                <a:gd name="connsiteY49" fmla="*/ 3529965 h 3817619"/>
                <a:gd name="connsiteX50" fmla="*/ 287655 w 3735705"/>
                <a:gd name="connsiteY50" fmla="*/ 3817620 h 3817619"/>
                <a:gd name="connsiteX51" fmla="*/ 575310 w 3735705"/>
                <a:gd name="connsiteY51" fmla="*/ 3529965 h 3817619"/>
                <a:gd name="connsiteX52" fmla="*/ 553403 w 3735705"/>
                <a:gd name="connsiteY52" fmla="*/ 3419475 h 3817619"/>
                <a:gd name="connsiteX53" fmla="*/ 746760 w 3735705"/>
                <a:gd name="connsiteY53" fmla="*/ 3225165 h 3817619"/>
                <a:gd name="connsiteX54" fmla="*/ 1073468 w 3735705"/>
                <a:gd name="connsiteY54" fmla="*/ 2950845 h 3817619"/>
                <a:gd name="connsiteX55" fmla="*/ 1369695 w 3735705"/>
                <a:gd name="connsiteY55" fmla="*/ 2756535 h 3817619"/>
                <a:gd name="connsiteX56" fmla="*/ 1370648 w 3735705"/>
                <a:gd name="connsiteY56" fmla="*/ 2758440 h 3817619"/>
                <a:gd name="connsiteX57" fmla="*/ 1442085 w 3735705"/>
                <a:gd name="connsiteY57" fmla="*/ 2715578 h 3817619"/>
                <a:gd name="connsiteX58" fmla="*/ 1462088 w 3735705"/>
                <a:gd name="connsiteY58" fmla="*/ 2715578 h 3817619"/>
                <a:gd name="connsiteX59" fmla="*/ 2126933 w 3735705"/>
                <a:gd name="connsiteY59" fmla="*/ 2756535 h 3817619"/>
                <a:gd name="connsiteX60" fmla="*/ 2221230 w 3735705"/>
                <a:gd name="connsiteY60" fmla="*/ 2716530 h 3817619"/>
                <a:gd name="connsiteX61" fmla="*/ 2238375 w 3735705"/>
                <a:gd name="connsiteY61" fmla="*/ 2717483 h 3817619"/>
                <a:gd name="connsiteX62" fmla="*/ 2391728 w 3735705"/>
                <a:gd name="connsiteY62" fmla="*/ 2802255 h 3817619"/>
                <a:gd name="connsiteX63" fmla="*/ 2480310 w 3735705"/>
                <a:gd name="connsiteY63" fmla="*/ 2857500 h 3817619"/>
                <a:gd name="connsiteX64" fmla="*/ 3169920 w 3735705"/>
                <a:gd name="connsiteY64" fmla="*/ 3451860 h 3817619"/>
                <a:gd name="connsiteX65" fmla="*/ 3159443 w 3735705"/>
                <a:gd name="connsiteY65" fmla="*/ 3528060 h 381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735705" h="3817619">
                  <a:moveTo>
                    <a:pt x="3159443" y="3528060"/>
                  </a:moveTo>
                  <a:cubicBezTo>
                    <a:pt x="3159443" y="3687128"/>
                    <a:pt x="3288030" y="3815715"/>
                    <a:pt x="3447098" y="3815715"/>
                  </a:cubicBezTo>
                  <a:cubicBezTo>
                    <a:pt x="3606165" y="3815715"/>
                    <a:pt x="3734753" y="3687128"/>
                    <a:pt x="3734753" y="3528060"/>
                  </a:cubicBezTo>
                  <a:cubicBezTo>
                    <a:pt x="3734753" y="3368993"/>
                    <a:pt x="3606165" y="3240405"/>
                    <a:pt x="3447098" y="3240405"/>
                  </a:cubicBezTo>
                  <a:cubicBezTo>
                    <a:pt x="3419475" y="3240405"/>
                    <a:pt x="3392805" y="3244215"/>
                    <a:pt x="3367088" y="3251835"/>
                  </a:cubicBezTo>
                  <a:cubicBezTo>
                    <a:pt x="3297555" y="3185160"/>
                    <a:pt x="3227070" y="3118485"/>
                    <a:pt x="3160395" y="3048000"/>
                  </a:cubicBezTo>
                  <a:lnTo>
                    <a:pt x="2927985" y="2768918"/>
                  </a:lnTo>
                  <a:lnTo>
                    <a:pt x="2862263" y="2682240"/>
                  </a:lnTo>
                  <a:lnTo>
                    <a:pt x="2734628" y="2485073"/>
                  </a:lnTo>
                  <a:lnTo>
                    <a:pt x="2646045" y="2324100"/>
                  </a:lnTo>
                  <a:lnTo>
                    <a:pt x="2720340" y="2140268"/>
                  </a:lnTo>
                  <a:cubicBezTo>
                    <a:pt x="2772728" y="1955483"/>
                    <a:pt x="2758440" y="1767840"/>
                    <a:pt x="2681288" y="1576388"/>
                  </a:cubicBezTo>
                  <a:cubicBezTo>
                    <a:pt x="2677478" y="1567815"/>
                    <a:pt x="2677478" y="1557338"/>
                    <a:pt x="2681288" y="1549717"/>
                  </a:cubicBezTo>
                  <a:cubicBezTo>
                    <a:pt x="2705100" y="1501140"/>
                    <a:pt x="2727960" y="1451610"/>
                    <a:pt x="2755583" y="1403985"/>
                  </a:cubicBezTo>
                  <a:cubicBezTo>
                    <a:pt x="2933700" y="1096328"/>
                    <a:pt x="3163253" y="829628"/>
                    <a:pt x="3405188" y="572453"/>
                  </a:cubicBezTo>
                  <a:cubicBezTo>
                    <a:pt x="3419475" y="574358"/>
                    <a:pt x="3432810" y="575310"/>
                    <a:pt x="3448050" y="575310"/>
                  </a:cubicBezTo>
                  <a:cubicBezTo>
                    <a:pt x="3607118" y="575310"/>
                    <a:pt x="3735705" y="446722"/>
                    <a:pt x="3735705" y="287655"/>
                  </a:cubicBezTo>
                  <a:cubicBezTo>
                    <a:pt x="3735705" y="128588"/>
                    <a:pt x="3607118" y="0"/>
                    <a:pt x="3448050" y="0"/>
                  </a:cubicBezTo>
                  <a:cubicBezTo>
                    <a:pt x="3288983" y="0"/>
                    <a:pt x="3160395" y="128588"/>
                    <a:pt x="3160395" y="287655"/>
                  </a:cubicBezTo>
                  <a:cubicBezTo>
                    <a:pt x="3160395" y="337185"/>
                    <a:pt x="3172778" y="383858"/>
                    <a:pt x="3194685" y="424815"/>
                  </a:cubicBezTo>
                  <a:cubicBezTo>
                    <a:pt x="3127058" y="495300"/>
                    <a:pt x="3060383" y="565785"/>
                    <a:pt x="2988945" y="632460"/>
                  </a:cubicBezTo>
                  <a:cubicBezTo>
                    <a:pt x="2885123" y="730568"/>
                    <a:pt x="2775585" y="822008"/>
                    <a:pt x="2662238" y="906780"/>
                  </a:cubicBezTo>
                  <a:lnTo>
                    <a:pt x="2366010" y="1101090"/>
                  </a:lnTo>
                  <a:lnTo>
                    <a:pt x="2365058" y="1099185"/>
                  </a:lnTo>
                  <a:lnTo>
                    <a:pt x="2293620" y="1142048"/>
                  </a:lnTo>
                  <a:lnTo>
                    <a:pt x="2273618" y="1142048"/>
                  </a:lnTo>
                  <a:cubicBezTo>
                    <a:pt x="2052638" y="1033462"/>
                    <a:pt x="1829753" y="1019175"/>
                    <a:pt x="1608773" y="1101090"/>
                  </a:cubicBezTo>
                  <a:lnTo>
                    <a:pt x="1514475" y="1141095"/>
                  </a:lnTo>
                  <a:lnTo>
                    <a:pt x="1497330" y="1140142"/>
                  </a:lnTo>
                  <a:lnTo>
                    <a:pt x="1343978" y="1055370"/>
                  </a:lnTo>
                  <a:lnTo>
                    <a:pt x="1255395" y="1000125"/>
                  </a:lnTo>
                  <a:cubicBezTo>
                    <a:pt x="1002983" y="822960"/>
                    <a:pt x="777240" y="615315"/>
                    <a:pt x="558165" y="398145"/>
                  </a:cubicBezTo>
                  <a:lnTo>
                    <a:pt x="552450" y="402908"/>
                  </a:lnTo>
                  <a:cubicBezTo>
                    <a:pt x="567690" y="367665"/>
                    <a:pt x="576263" y="329565"/>
                    <a:pt x="576263" y="288608"/>
                  </a:cubicBezTo>
                  <a:cubicBezTo>
                    <a:pt x="576263" y="129540"/>
                    <a:pt x="447675" y="952"/>
                    <a:pt x="288608" y="952"/>
                  </a:cubicBezTo>
                  <a:cubicBezTo>
                    <a:pt x="129540" y="952"/>
                    <a:pt x="952" y="130493"/>
                    <a:pt x="952" y="289560"/>
                  </a:cubicBezTo>
                  <a:cubicBezTo>
                    <a:pt x="952" y="448628"/>
                    <a:pt x="129540" y="577215"/>
                    <a:pt x="288608" y="577215"/>
                  </a:cubicBezTo>
                  <a:cubicBezTo>
                    <a:pt x="304800" y="577215"/>
                    <a:pt x="320040" y="576262"/>
                    <a:pt x="335280" y="573405"/>
                  </a:cubicBezTo>
                  <a:cubicBezTo>
                    <a:pt x="416242" y="651510"/>
                    <a:pt x="498158" y="727710"/>
                    <a:pt x="575310" y="809625"/>
                  </a:cubicBezTo>
                  <a:lnTo>
                    <a:pt x="807720" y="1088708"/>
                  </a:lnTo>
                  <a:lnTo>
                    <a:pt x="873443" y="1175385"/>
                  </a:lnTo>
                  <a:lnTo>
                    <a:pt x="1001078" y="1372553"/>
                  </a:lnTo>
                  <a:lnTo>
                    <a:pt x="1089660" y="1533525"/>
                  </a:lnTo>
                  <a:lnTo>
                    <a:pt x="1015365" y="1717358"/>
                  </a:lnTo>
                  <a:cubicBezTo>
                    <a:pt x="962978" y="1902142"/>
                    <a:pt x="977265" y="2089785"/>
                    <a:pt x="1054418" y="2281238"/>
                  </a:cubicBezTo>
                  <a:cubicBezTo>
                    <a:pt x="1058228" y="2289810"/>
                    <a:pt x="1058228" y="2300288"/>
                    <a:pt x="1054418" y="2307908"/>
                  </a:cubicBezTo>
                  <a:cubicBezTo>
                    <a:pt x="1030605" y="2356485"/>
                    <a:pt x="1007745" y="2406015"/>
                    <a:pt x="980122" y="2453640"/>
                  </a:cubicBezTo>
                  <a:cubicBezTo>
                    <a:pt x="809625" y="2747963"/>
                    <a:pt x="592455" y="3005138"/>
                    <a:pt x="361950" y="3251835"/>
                  </a:cubicBezTo>
                  <a:cubicBezTo>
                    <a:pt x="338138" y="3245168"/>
                    <a:pt x="313373" y="3242310"/>
                    <a:pt x="287655" y="3242310"/>
                  </a:cubicBezTo>
                  <a:cubicBezTo>
                    <a:pt x="128588" y="3242310"/>
                    <a:pt x="0" y="3370898"/>
                    <a:pt x="0" y="3529965"/>
                  </a:cubicBezTo>
                  <a:cubicBezTo>
                    <a:pt x="0" y="3689033"/>
                    <a:pt x="128588" y="3817620"/>
                    <a:pt x="287655" y="3817620"/>
                  </a:cubicBezTo>
                  <a:cubicBezTo>
                    <a:pt x="446723" y="3817620"/>
                    <a:pt x="575310" y="3689033"/>
                    <a:pt x="575310" y="3529965"/>
                  </a:cubicBezTo>
                  <a:cubicBezTo>
                    <a:pt x="575310" y="3490913"/>
                    <a:pt x="567690" y="3453765"/>
                    <a:pt x="553403" y="3419475"/>
                  </a:cubicBezTo>
                  <a:cubicBezTo>
                    <a:pt x="616268" y="3353753"/>
                    <a:pt x="680085" y="3288030"/>
                    <a:pt x="746760" y="3225165"/>
                  </a:cubicBezTo>
                  <a:cubicBezTo>
                    <a:pt x="850583" y="3127058"/>
                    <a:pt x="960120" y="3035618"/>
                    <a:pt x="1073468" y="2950845"/>
                  </a:cubicBezTo>
                  <a:lnTo>
                    <a:pt x="1369695" y="2756535"/>
                  </a:lnTo>
                  <a:lnTo>
                    <a:pt x="1370648" y="2758440"/>
                  </a:lnTo>
                  <a:lnTo>
                    <a:pt x="1442085" y="2715578"/>
                  </a:lnTo>
                  <a:lnTo>
                    <a:pt x="1462088" y="2715578"/>
                  </a:lnTo>
                  <a:cubicBezTo>
                    <a:pt x="1683068" y="2824163"/>
                    <a:pt x="1905953" y="2838450"/>
                    <a:pt x="2126933" y="2756535"/>
                  </a:cubicBezTo>
                  <a:lnTo>
                    <a:pt x="2221230" y="2716530"/>
                  </a:lnTo>
                  <a:lnTo>
                    <a:pt x="2238375" y="2717483"/>
                  </a:lnTo>
                  <a:lnTo>
                    <a:pt x="2391728" y="2802255"/>
                  </a:lnTo>
                  <a:lnTo>
                    <a:pt x="2480310" y="2857500"/>
                  </a:lnTo>
                  <a:cubicBezTo>
                    <a:pt x="2729865" y="3032760"/>
                    <a:pt x="2953703" y="3237548"/>
                    <a:pt x="3169920" y="3451860"/>
                  </a:cubicBezTo>
                  <a:cubicBezTo>
                    <a:pt x="3163253" y="3474720"/>
                    <a:pt x="3159443" y="3500438"/>
                    <a:pt x="3159443" y="3528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70">
              <a:extLst>
                <a:ext uri="{FF2B5EF4-FFF2-40B4-BE49-F238E27FC236}">
                  <a16:creationId xmlns:a16="http://schemas.microsoft.com/office/drawing/2014/main" id="{C7EAF584-B4C7-4BA1-93A1-207BEC634E2B}"/>
                </a:ext>
              </a:extLst>
            </p:cNvPr>
            <p:cNvSpPr/>
            <p:nvPr/>
          </p:nvSpPr>
          <p:spPr>
            <a:xfrm>
              <a:off x="3824379" y="1124076"/>
              <a:ext cx="1369029" cy="1368099"/>
            </a:xfrm>
            <a:custGeom>
              <a:avLst/>
              <a:gdLst>
                <a:gd name="connsiteX0" fmla="*/ 960980 w 1369029"/>
                <a:gd name="connsiteY0" fmla="*/ 1309561 h 1368099"/>
                <a:gd name="connsiteX1" fmla="*/ 818105 w 1369029"/>
                <a:gd name="connsiteY1" fmla="*/ 1128586 h 1368099"/>
                <a:gd name="connsiteX2" fmla="*/ 531403 w 1369029"/>
                <a:gd name="connsiteY2" fmla="*/ 1122871 h 1368099"/>
                <a:gd name="connsiteX3" fmla="*/ 246605 w 1369029"/>
                <a:gd name="connsiteY3" fmla="*/ 532321 h 1368099"/>
                <a:gd name="connsiteX4" fmla="*/ 837155 w 1369029"/>
                <a:gd name="connsiteY4" fmla="*/ 247524 h 1368099"/>
                <a:gd name="connsiteX5" fmla="*/ 1121953 w 1369029"/>
                <a:gd name="connsiteY5" fmla="*/ 838074 h 1368099"/>
                <a:gd name="connsiteX6" fmla="*/ 1288640 w 1369029"/>
                <a:gd name="connsiteY6" fmla="*/ 991426 h 1368099"/>
                <a:gd name="connsiteX7" fmla="*/ 1308643 w 1369029"/>
                <a:gd name="connsiteY7" fmla="*/ 408496 h 1368099"/>
                <a:gd name="connsiteX8" fmla="*/ 406625 w 1369029"/>
                <a:gd name="connsiteY8" fmla="*/ 58929 h 1368099"/>
                <a:gd name="connsiteX9" fmla="*/ 58963 w 1369029"/>
                <a:gd name="connsiteY9" fmla="*/ 960946 h 1368099"/>
                <a:gd name="connsiteX10" fmla="*/ 960980 w 1369029"/>
                <a:gd name="connsiteY10" fmla="*/ 1309561 h 136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8099">
                  <a:moveTo>
                    <a:pt x="960980" y="1309561"/>
                  </a:moveTo>
                  <a:lnTo>
                    <a:pt x="818105" y="1128586"/>
                  </a:lnTo>
                  <a:cubicBezTo>
                    <a:pt x="710473" y="1176211"/>
                    <a:pt x="642845" y="1160971"/>
                    <a:pt x="531403" y="1122871"/>
                  </a:cubicBezTo>
                  <a:cubicBezTo>
                    <a:pt x="289468" y="1038099"/>
                    <a:pt x="161833" y="774256"/>
                    <a:pt x="246605" y="532321"/>
                  </a:cubicBezTo>
                  <a:cubicBezTo>
                    <a:pt x="331378" y="290386"/>
                    <a:pt x="595220" y="162751"/>
                    <a:pt x="837155" y="247524"/>
                  </a:cubicBezTo>
                  <a:cubicBezTo>
                    <a:pt x="1079090" y="332296"/>
                    <a:pt x="1206725" y="596139"/>
                    <a:pt x="1121953" y="838074"/>
                  </a:cubicBezTo>
                  <a:lnTo>
                    <a:pt x="1288640" y="991426"/>
                  </a:lnTo>
                  <a:cubicBezTo>
                    <a:pt x="1405798" y="740919"/>
                    <a:pt x="1379128" y="566611"/>
                    <a:pt x="1308643" y="408496"/>
                  </a:cubicBezTo>
                  <a:cubicBezTo>
                    <a:pt x="1156243" y="61786"/>
                    <a:pt x="752383" y="-94424"/>
                    <a:pt x="406625" y="58929"/>
                  </a:cubicBezTo>
                  <a:cubicBezTo>
                    <a:pt x="61820" y="211329"/>
                    <a:pt x="-94390" y="616141"/>
                    <a:pt x="58963" y="960946"/>
                  </a:cubicBezTo>
                  <a:cubicBezTo>
                    <a:pt x="211363" y="1306704"/>
                    <a:pt x="615223" y="1461961"/>
                    <a:pt x="960980" y="1309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71">
              <a:extLst>
                <a:ext uri="{FF2B5EF4-FFF2-40B4-BE49-F238E27FC236}">
                  <a16:creationId xmlns:a16="http://schemas.microsoft.com/office/drawing/2014/main" id="{D039ADF8-B20F-4EDE-91DB-288315368D2E}"/>
                </a:ext>
              </a:extLst>
            </p:cNvPr>
            <p:cNvSpPr/>
            <p:nvPr/>
          </p:nvSpPr>
          <p:spPr>
            <a:xfrm>
              <a:off x="6995108" y="1123898"/>
              <a:ext cx="1367892" cy="1367773"/>
            </a:xfrm>
            <a:custGeom>
              <a:avLst/>
              <a:gdLst>
                <a:gd name="connsiteX0" fmla="*/ 253416 w 1367892"/>
                <a:gd name="connsiteY0" fmla="*/ 857301 h 1367773"/>
                <a:gd name="connsiteX1" fmla="*/ 234366 w 1367892"/>
                <a:gd name="connsiteY1" fmla="*/ 570599 h 1367773"/>
                <a:gd name="connsiteX2" fmla="*/ 797294 w 1367892"/>
                <a:gd name="connsiteY2" fmla="*/ 234366 h 1367773"/>
                <a:gd name="connsiteX3" fmla="*/ 1133526 w 1367892"/>
                <a:gd name="connsiteY3" fmla="*/ 797294 h 1367773"/>
                <a:gd name="connsiteX4" fmla="*/ 570599 w 1367892"/>
                <a:gd name="connsiteY4" fmla="*/ 1133527 h 1367773"/>
                <a:gd name="connsiteX5" fmla="*/ 432486 w 1367892"/>
                <a:gd name="connsiteY5" fmla="*/ 1313549 h 1367773"/>
                <a:gd name="connsiteX6" fmla="*/ 1015416 w 1367892"/>
                <a:gd name="connsiteY6" fmla="*/ 1282117 h 1367773"/>
                <a:gd name="connsiteX7" fmla="*/ 1282116 w 1367892"/>
                <a:gd name="connsiteY7" fmla="*/ 352476 h 1367773"/>
                <a:gd name="connsiteX8" fmla="*/ 352476 w 1367892"/>
                <a:gd name="connsiteY8" fmla="*/ 85776 h 1367773"/>
                <a:gd name="connsiteX9" fmla="*/ 85776 w 1367892"/>
                <a:gd name="connsiteY9" fmla="*/ 1015416 h 1367773"/>
                <a:gd name="connsiteX10" fmla="*/ 253416 w 1367892"/>
                <a:gd name="connsiteY10" fmla="*/ 857301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253416" y="857301"/>
                  </a:moveTo>
                  <a:cubicBezTo>
                    <a:pt x="196266" y="754431"/>
                    <a:pt x="204839" y="684899"/>
                    <a:pt x="234366" y="570599"/>
                  </a:cubicBezTo>
                  <a:cubicBezTo>
                    <a:pt x="297231" y="321996"/>
                    <a:pt x="549644" y="171501"/>
                    <a:pt x="797294" y="234366"/>
                  </a:cubicBezTo>
                  <a:cubicBezTo>
                    <a:pt x="1045897" y="297231"/>
                    <a:pt x="1196391" y="549644"/>
                    <a:pt x="1133526" y="797294"/>
                  </a:cubicBezTo>
                  <a:cubicBezTo>
                    <a:pt x="1070661" y="1044944"/>
                    <a:pt x="818249" y="1196392"/>
                    <a:pt x="570599" y="1133527"/>
                  </a:cubicBezTo>
                  <a:lnTo>
                    <a:pt x="432486" y="1313549"/>
                  </a:lnTo>
                  <a:cubicBezTo>
                    <a:pt x="692519" y="1408799"/>
                    <a:pt x="863016" y="1365936"/>
                    <a:pt x="1015416" y="1282117"/>
                  </a:cubicBezTo>
                  <a:cubicBezTo>
                    <a:pt x="1345934" y="1099237"/>
                    <a:pt x="1464997" y="682994"/>
                    <a:pt x="1282116" y="352476"/>
                  </a:cubicBezTo>
                  <a:cubicBezTo>
                    <a:pt x="1099236" y="21959"/>
                    <a:pt x="682994" y="-97104"/>
                    <a:pt x="352476" y="85776"/>
                  </a:cubicBezTo>
                  <a:cubicBezTo>
                    <a:pt x="21959" y="268656"/>
                    <a:pt x="-97103" y="684899"/>
                    <a:pt x="85776" y="1015416"/>
                  </a:cubicBezTo>
                  <a:lnTo>
                    <a:pt x="253416" y="8573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72">
              <a:extLst>
                <a:ext uri="{FF2B5EF4-FFF2-40B4-BE49-F238E27FC236}">
                  <a16:creationId xmlns:a16="http://schemas.microsoft.com/office/drawing/2014/main" id="{21F1776D-8ED7-41E3-830D-35D59A96CBA6}"/>
                </a:ext>
              </a:extLst>
            </p:cNvPr>
            <p:cNvSpPr/>
            <p:nvPr/>
          </p:nvSpPr>
          <p:spPr>
            <a:xfrm>
              <a:off x="6993827" y="4361061"/>
              <a:ext cx="1369029" cy="1366757"/>
            </a:xfrm>
            <a:custGeom>
              <a:avLst/>
              <a:gdLst>
                <a:gd name="connsiteX0" fmla="*/ 1310067 w 1369029"/>
                <a:gd name="connsiteY0" fmla="*/ 407154 h 1366757"/>
                <a:gd name="connsiteX1" fmla="*/ 408049 w 1369029"/>
                <a:gd name="connsiteY1" fmla="*/ 58539 h 1366757"/>
                <a:gd name="connsiteX2" fmla="*/ 550924 w 1369029"/>
                <a:gd name="connsiteY2" fmla="*/ 239514 h 1366757"/>
                <a:gd name="connsiteX3" fmla="*/ 837627 w 1369029"/>
                <a:gd name="connsiteY3" fmla="*/ 245229 h 1366757"/>
                <a:gd name="connsiteX4" fmla="*/ 1122424 w 1369029"/>
                <a:gd name="connsiteY4" fmla="*/ 835779 h 1366757"/>
                <a:gd name="connsiteX5" fmla="*/ 531874 w 1369029"/>
                <a:gd name="connsiteY5" fmla="*/ 1120576 h 1366757"/>
                <a:gd name="connsiteX6" fmla="*/ 247077 w 1369029"/>
                <a:gd name="connsiteY6" fmla="*/ 530026 h 1366757"/>
                <a:gd name="connsiteX7" fmla="*/ 80389 w 1369029"/>
                <a:gd name="connsiteY7" fmla="*/ 376674 h 1366757"/>
                <a:gd name="connsiteX8" fmla="*/ 60387 w 1369029"/>
                <a:gd name="connsiteY8" fmla="*/ 959604 h 1366757"/>
                <a:gd name="connsiteX9" fmla="*/ 962404 w 1369029"/>
                <a:gd name="connsiteY9" fmla="*/ 1308219 h 1366757"/>
                <a:gd name="connsiteX10" fmla="*/ 1310067 w 1369029"/>
                <a:gd name="connsiteY10" fmla="*/ 407154 h 136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6757">
                  <a:moveTo>
                    <a:pt x="1310067" y="407154"/>
                  </a:moveTo>
                  <a:cubicBezTo>
                    <a:pt x="1156714" y="61396"/>
                    <a:pt x="752854" y="-93861"/>
                    <a:pt x="408049" y="58539"/>
                  </a:cubicBezTo>
                  <a:lnTo>
                    <a:pt x="550924" y="239514"/>
                  </a:lnTo>
                  <a:cubicBezTo>
                    <a:pt x="658557" y="191889"/>
                    <a:pt x="726184" y="207129"/>
                    <a:pt x="837627" y="245229"/>
                  </a:cubicBezTo>
                  <a:cubicBezTo>
                    <a:pt x="1079562" y="330001"/>
                    <a:pt x="1207197" y="593844"/>
                    <a:pt x="1122424" y="835779"/>
                  </a:cubicBezTo>
                  <a:cubicBezTo>
                    <a:pt x="1037652" y="1077714"/>
                    <a:pt x="773809" y="1205349"/>
                    <a:pt x="531874" y="1120576"/>
                  </a:cubicBezTo>
                  <a:cubicBezTo>
                    <a:pt x="289939" y="1035804"/>
                    <a:pt x="162304" y="771961"/>
                    <a:pt x="247077" y="530026"/>
                  </a:cubicBezTo>
                  <a:lnTo>
                    <a:pt x="80389" y="376674"/>
                  </a:lnTo>
                  <a:cubicBezTo>
                    <a:pt x="-36768" y="627181"/>
                    <a:pt x="-10098" y="801489"/>
                    <a:pt x="60387" y="959604"/>
                  </a:cubicBezTo>
                  <a:cubicBezTo>
                    <a:pt x="213739" y="1305361"/>
                    <a:pt x="617599" y="1460619"/>
                    <a:pt x="962404" y="1308219"/>
                  </a:cubicBezTo>
                  <a:cubicBezTo>
                    <a:pt x="1307209" y="1156771"/>
                    <a:pt x="1463419" y="751958"/>
                    <a:pt x="1310067" y="40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73">
              <a:extLst>
                <a:ext uri="{FF2B5EF4-FFF2-40B4-BE49-F238E27FC236}">
                  <a16:creationId xmlns:a16="http://schemas.microsoft.com/office/drawing/2014/main" id="{57CAB1A3-B3BA-4F9C-AB77-3090DA3DAC01}"/>
                </a:ext>
              </a:extLst>
            </p:cNvPr>
            <p:cNvSpPr/>
            <p:nvPr/>
          </p:nvSpPr>
          <p:spPr>
            <a:xfrm>
              <a:off x="3824235" y="4361565"/>
              <a:ext cx="1367892" cy="1367773"/>
            </a:xfrm>
            <a:custGeom>
              <a:avLst/>
              <a:gdLst>
                <a:gd name="connsiteX0" fmla="*/ 1114477 w 1367892"/>
                <a:gd name="connsiteY0" fmla="*/ 510472 h 1367773"/>
                <a:gd name="connsiteX1" fmla="*/ 1133527 w 1367892"/>
                <a:gd name="connsiteY1" fmla="*/ 797175 h 1367773"/>
                <a:gd name="connsiteX2" fmla="*/ 570599 w 1367892"/>
                <a:gd name="connsiteY2" fmla="*/ 1133407 h 1367773"/>
                <a:gd name="connsiteX3" fmla="*/ 234366 w 1367892"/>
                <a:gd name="connsiteY3" fmla="*/ 570479 h 1367773"/>
                <a:gd name="connsiteX4" fmla="*/ 797294 w 1367892"/>
                <a:gd name="connsiteY4" fmla="*/ 234247 h 1367773"/>
                <a:gd name="connsiteX5" fmla="*/ 935406 w 1367892"/>
                <a:gd name="connsiteY5" fmla="*/ 54225 h 1367773"/>
                <a:gd name="connsiteX6" fmla="*/ 352476 w 1367892"/>
                <a:gd name="connsiteY6" fmla="*/ 85657 h 1367773"/>
                <a:gd name="connsiteX7" fmla="*/ 85776 w 1367892"/>
                <a:gd name="connsiteY7" fmla="*/ 1015297 h 1367773"/>
                <a:gd name="connsiteX8" fmla="*/ 1015416 w 1367892"/>
                <a:gd name="connsiteY8" fmla="*/ 1281997 h 1367773"/>
                <a:gd name="connsiteX9" fmla="*/ 1282117 w 1367892"/>
                <a:gd name="connsiteY9" fmla="*/ 352357 h 1367773"/>
                <a:gd name="connsiteX10" fmla="*/ 1114477 w 1367892"/>
                <a:gd name="connsiteY10" fmla="*/ 510472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1114477" y="510472"/>
                  </a:moveTo>
                  <a:cubicBezTo>
                    <a:pt x="1171627" y="613342"/>
                    <a:pt x="1163054" y="682875"/>
                    <a:pt x="1133527" y="797175"/>
                  </a:cubicBezTo>
                  <a:cubicBezTo>
                    <a:pt x="1070662" y="1045777"/>
                    <a:pt x="818249" y="1196272"/>
                    <a:pt x="570599" y="1133407"/>
                  </a:cubicBezTo>
                  <a:cubicBezTo>
                    <a:pt x="321996" y="1070542"/>
                    <a:pt x="171501" y="818129"/>
                    <a:pt x="234366" y="570479"/>
                  </a:cubicBezTo>
                  <a:cubicBezTo>
                    <a:pt x="297231" y="321877"/>
                    <a:pt x="549644" y="171382"/>
                    <a:pt x="797294" y="234247"/>
                  </a:cubicBezTo>
                  <a:lnTo>
                    <a:pt x="935406" y="54225"/>
                  </a:lnTo>
                  <a:cubicBezTo>
                    <a:pt x="675374" y="-41025"/>
                    <a:pt x="504876" y="1837"/>
                    <a:pt x="352476" y="85657"/>
                  </a:cubicBezTo>
                  <a:cubicBezTo>
                    <a:pt x="21959" y="268537"/>
                    <a:pt x="-97104" y="684779"/>
                    <a:pt x="85776" y="1015297"/>
                  </a:cubicBezTo>
                  <a:cubicBezTo>
                    <a:pt x="268656" y="1345815"/>
                    <a:pt x="684899" y="1464877"/>
                    <a:pt x="1015416" y="1281997"/>
                  </a:cubicBezTo>
                  <a:cubicBezTo>
                    <a:pt x="1345934" y="1099117"/>
                    <a:pt x="1464997" y="682875"/>
                    <a:pt x="1282117" y="352357"/>
                  </a:cubicBezTo>
                  <a:lnTo>
                    <a:pt x="1114477" y="5104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raphic 2">
            <a:extLst>
              <a:ext uri="{FF2B5EF4-FFF2-40B4-BE49-F238E27FC236}">
                <a16:creationId xmlns:a16="http://schemas.microsoft.com/office/drawing/2014/main" id="{6561F898-5E75-4360-B5E7-B77D7290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269" y="1851048"/>
            <a:ext cx="4559678" cy="17740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1372886-AFA6-4FB7-837B-84D28B9BF6DD}"/>
              </a:ext>
            </a:extLst>
          </p:cNvPr>
          <p:cNvGrpSpPr/>
          <p:nvPr/>
        </p:nvGrpSpPr>
        <p:grpSpPr>
          <a:xfrm>
            <a:off x="3239383" y="3394501"/>
            <a:ext cx="1999148" cy="3037517"/>
            <a:chOff x="2542189" y="3412476"/>
            <a:chExt cx="1999148" cy="3037517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C4E30CF-F509-49B5-9C7F-91C4D96B7B2B}"/>
                </a:ext>
              </a:extLst>
            </p:cNvPr>
            <p:cNvSpPr/>
            <p:nvPr/>
          </p:nvSpPr>
          <p:spPr>
            <a:xfrm>
              <a:off x="3113084" y="4799849"/>
              <a:ext cx="1428253" cy="1650144"/>
            </a:xfrm>
            <a:custGeom>
              <a:avLst/>
              <a:gdLst>
                <a:gd name="connsiteX0" fmla="*/ 2107598 w 2107597"/>
                <a:gd name="connsiteY0" fmla="*/ 2434686 h 2435030"/>
                <a:gd name="connsiteX1" fmla="*/ 648576 w 2107597"/>
                <a:gd name="connsiteY1" fmla="*/ 2434767 h 2435030"/>
                <a:gd name="connsiteX2" fmla="*/ 4739 w 2107597"/>
                <a:gd name="connsiteY2" fmla="*/ 466767 h 2435030"/>
                <a:gd name="connsiteX3" fmla="*/ 35681 w 2107597"/>
                <a:gd name="connsiteY3" fmla="*/ 409303 h 2435030"/>
                <a:gd name="connsiteX4" fmla="*/ 116854 w 2107597"/>
                <a:gd name="connsiteY4" fmla="*/ 381737 h 2435030"/>
                <a:gd name="connsiteX5" fmla="*/ 1291771 w 2107597"/>
                <a:gd name="connsiteY5" fmla="*/ 3600 h 2435030"/>
                <a:gd name="connsiteX6" fmla="*/ 1339108 w 2107597"/>
                <a:gd name="connsiteY6" fmla="*/ 27630 h 2435030"/>
                <a:gd name="connsiteX7" fmla="*/ 2107598 w 2107597"/>
                <a:gd name="connsiteY7" fmla="*/ 2434686 h 24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7597" h="2435030">
                  <a:moveTo>
                    <a:pt x="2107598" y="2434686"/>
                  </a:moveTo>
                  <a:cubicBezTo>
                    <a:pt x="2098757" y="2435088"/>
                    <a:pt x="657417" y="2435168"/>
                    <a:pt x="648576" y="2434767"/>
                  </a:cubicBezTo>
                  <a:cubicBezTo>
                    <a:pt x="636682" y="2425042"/>
                    <a:pt x="18000" y="503898"/>
                    <a:pt x="4739" y="466767"/>
                  </a:cubicBezTo>
                  <a:cubicBezTo>
                    <a:pt x="-5146" y="427788"/>
                    <a:pt x="-1690" y="420555"/>
                    <a:pt x="35681" y="409303"/>
                  </a:cubicBezTo>
                  <a:cubicBezTo>
                    <a:pt x="63087" y="401025"/>
                    <a:pt x="90654" y="393631"/>
                    <a:pt x="116854" y="381737"/>
                  </a:cubicBezTo>
                  <a:cubicBezTo>
                    <a:pt x="476265" y="267130"/>
                    <a:pt x="1259623" y="15012"/>
                    <a:pt x="1291771" y="3600"/>
                  </a:cubicBezTo>
                  <a:cubicBezTo>
                    <a:pt x="1317489" y="-5562"/>
                    <a:pt x="1330589" y="2877"/>
                    <a:pt x="1339108" y="27630"/>
                  </a:cubicBezTo>
                  <a:cubicBezTo>
                    <a:pt x="1357995" y="83005"/>
                    <a:pt x="2050777" y="2257151"/>
                    <a:pt x="2107598" y="2434686"/>
                  </a:cubicBezTo>
                  <a:close/>
                </a:path>
              </a:pathLst>
            </a:custGeom>
            <a:solidFill>
              <a:srgbClr val="00000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CDFCE7A-6F78-48DF-BDD6-FA20E8F50B84}"/>
                </a:ext>
              </a:extLst>
            </p:cNvPr>
            <p:cNvSpPr/>
            <p:nvPr/>
          </p:nvSpPr>
          <p:spPr>
            <a:xfrm>
              <a:off x="3152296" y="4693481"/>
              <a:ext cx="770933" cy="369688"/>
            </a:xfrm>
            <a:custGeom>
              <a:avLst/>
              <a:gdLst>
                <a:gd name="connsiteX0" fmla="*/ 61723 w 1137625"/>
                <a:gd name="connsiteY0" fmla="*/ 545529 h 545529"/>
                <a:gd name="connsiteX1" fmla="*/ 0 w 1137625"/>
                <a:gd name="connsiteY1" fmla="*/ 338418 h 545529"/>
                <a:gd name="connsiteX2" fmla="*/ 1037405 w 1137625"/>
                <a:gd name="connsiteY2" fmla="*/ 3922 h 545529"/>
                <a:gd name="connsiteX3" fmla="*/ 1083376 w 1137625"/>
                <a:gd name="connsiteY3" fmla="*/ 32774 h 545529"/>
                <a:gd name="connsiteX4" fmla="*/ 1137625 w 1137625"/>
                <a:gd name="connsiteY4" fmla="*/ 198254 h 545529"/>
                <a:gd name="connsiteX5" fmla="*/ 77797 w 1137625"/>
                <a:gd name="connsiteY5" fmla="*/ 542154 h 545529"/>
                <a:gd name="connsiteX6" fmla="*/ 61723 w 1137625"/>
                <a:gd name="connsiteY6" fmla="*/ 545529 h 5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25" h="545529">
                  <a:moveTo>
                    <a:pt x="61723" y="545529"/>
                  </a:moveTo>
                  <a:cubicBezTo>
                    <a:pt x="50231" y="473760"/>
                    <a:pt x="18887" y="407937"/>
                    <a:pt x="0" y="338418"/>
                  </a:cubicBezTo>
                  <a:cubicBezTo>
                    <a:pt x="19208" y="315593"/>
                    <a:pt x="1006061" y="16218"/>
                    <a:pt x="1037405" y="3922"/>
                  </a:cubicBezTo>
                  <a:cubicBezTo>
                    <a:pt x="1069151" y="-8536"/>
                    <a:pt x="1076143" y="10753"/>
                    <a:pt x="1083376" y="32774"/>
                  </a:cubicBezTo>
                  <a:cubicBezTo>
                    <a:pt x="1101540" y="87907"/>
                    <a:pt x="1119542" y="143041"/>
                    <a:pt x="1137625" y="198254"/>
                  </a:cubicBezTo>
                  <a:cubicBezTo>
                    <a:pt x="1039013" y="230804"/>
                    <a:pt x="332487" y="460177"/>
                    <a:pt x="77797" y="542154"/>
                  </a:cubicBezTo>
                  <a:cubicBezTo>
                    <a:pt x="72574" y="543841"/>
                    <a:pt x="67028" y="544484"/>
                    <a:pt x="61723" y="54552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3D0B2DE-2DEF-41AA-B21D-6C5C73499878}"/>
                </a:ext>
              </a:extLst>
            </p:cNvPr>
            <p:cNvSpPr/>
            <p:nvPr/>
          </p:nvSpPr>
          <p:spPr>
            <a:xfrm>
              <a:off x="2542189" y="3412476"/>
              <a:ext cx="1247005" cy="1492148"/>
            </a:xfrm>
            <a:custGeom>
              <a:avLst/>
              <a:gdLst>
                <a:gd name="connsiteX0" fmla="*/ 1399153 w 1840138"/>
                <a:gd name="connsiteY0" fmla="*/ 625765 h 2201884"/>
                <a:gd name="connsiteX1" fmla="*/ 1705439 w 1840138"/>
                <a:gd name="connsiteY1" fmla="*/ 880696 h 2201884"/>
                <a:gd name="connsiteX2" fmla="*/ 1836843 w 1840138"/>
                <a:gd name="connsiteY2" fmla="*/ 1540205 h 2201884"/>
                <a:gd name="connsiteX3" fmla="*/ 1807910 w 1840138"/>
                <a:gd name="connsiteY3" fmla="*/ 1699497 h 2201884"/>
                <a:gd name="connsiteX4" fmla="*/ 1817394 w 1840138"/>
                <a:gd name="connsiteY4" fmla="*/ 1845045 h 2201884"/>
                <a:gd name="connsiteX5" fmla="*/ 1840138 w 1840138"/>
                <a:gd name="connsiteY5" fmla="*/ 1922682 h 2201884"/>
                <a:gd name="connsiteX6" fmla="*/ 1613979 w 1840138"/>
                <a:gd name="connsiteY6" fmla="*/ 1997747 h 2201884"/>
                <a:gd name="connsiteX7" fmla="*/ 1002692 w 1840138"/>
                <a:gd name="connsiteY7" fmla="*/ 2195455 h 2201884"/>
                <a:gd name="connsiteX8" fmla="*/ 973678 w 1840138"/>
                <a:gd name="connsiteY8" fmla="*/ 2201884 h 2201884"/>
                <a:gd name="connsiteX9" fmla="*/ 906008 w 1840138"/>
                <a:gd name="connsiteY9" fmla="*/ 2082697 h 2201884"/>
                <a:gd name="connsiteX10" fmla="*/ 792526 w 1840138"/>
                <a:gd name="connsiteY10" fmla="*/ 2011731 h 2201884"/>
                <a:gd name="connsiteX11" fmla="*/ 663775 w 1840138"/>
                <a:gd name="connsiteY11" fmla="*/ 1917297 h 2201884"/>
                <a:gd name="connsiteX12" fmla="*/ 452565 w 1840138"/>
                <a:gd name="connsiteY12" fmla="*/ 1719428 h 2201884"/>
                <a:gd name="connsiteX13" fmla="*/ 297292 w 1840138"/>
                <a:gd name="connsiteY13" fmla="*/ 1430180 h 2201884"/>
                <a:gd name="connsiteX14" fmla="*/ 393654 w 1840138"/>
                <a:gd name="connsiteY14" fmla="*/ 1222506 h 2201884"/>
                <a:gd name="connsiteX15" fmla="*/ 409648 w 1840138"/>
                <a:gd name="connsiteY15" fmla="*/ 1172757 h 2201884"/>
                <a:gd name="connsiteX16" fmla="*/ 170871 w 1840138"/>
                <a:gd name="connsiteY16" fmla="*/ 596591 h 2201884"/>
                <a:gd name="connsiteX17" fmla="*/ 57952 w 1840138"/>
                <a:gd name="connsiteY17" fmla="*/ 311200 h 2201884"/>
                <a:gd name="connsiteX18" fmla="*/ 29582 w 1840138"/>
                <a:gd name="connsiteY18" fmla="*/ 59725 h 2201884"/>
                <a:gd name="connsiteX19" fmla="*/ 166692 w 1840138"/>
                <a:gd name="connsiteY19" fmla="*/ 413 h 2201884"/>
                <a:gd name="connsiteX20" fmla="*/ 280494 w 1840138"/>
                <a:gd name="connsiteY20" fmla="*/ 116707 h 2201884"/>
                <a:gd name="connsiteX21" fmla="*/ 547963 w 1840138"/>
                <a:gd name="connsiteY21" fmla="*/ 703884 h 2201884"/>
                <a:gd name="connsiteX22" fmla="*/ 588067 w 1840138"/>
                <a:gd name="connsiteY22" fmla="*/ 711117 h 2201884"/>
                <a:gd name="connsiteX23" fmla="*/ 852321 w 1840138"/>
                <a:gd name="connsiteY23" fmla="*/ 653492 h 2201884"/>
                <a:gd name="connsiteX24" fmla="*/ 917340 w 1840138"/>
                <a:gd name="connsiteY24" fmla="*/ 683470 h 2201884"/>
                <a:gd name="connsiteX25" fmla="*/ 966365 w 1840138"/>
                <a:gd name="connsiteY25" fmla="*/ 678246 h 2201884"/>
                <a:gd name="connsiteX26" fmla="*/ 1197828 w 1840138"/>
                <a:gd name="connsiteY26" fmla="*/ 634525 h 2201884"/>
                <a:gd name="connsiteX27" fmla="*/ 1262927 w 1840138"/>
                <a:gd name="connsiteY27" fmla="*/ 664824 h 2201884"/>
                <a:gd name="connsiteX28" fmla="*/ 1330598 w 1840138"/>
                <a:gd name="connsiteY28" fmla="*/ 658073 h 2201884"/>
                <a:gd name="connsiteX29" fmla="*/ 1352940 w 1840138"/>
                <a:gd name="connsiteY29" fmla="*/ 639347 h 2201884"/>
                <a:gd name="connsiteX30" fmla="*/ 1399153 w 1840138"/>
                <a:gd name="connsiteY30" fmla="*/ 625765 h 220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0138" h="2201884">
                  <a:moveTo>
                    <a:pt x="1399153" y="625765"/>
                  </a:moveTo>
                  <a:cubicBezTo>
                    <a:pt x="1535780" y="548048"/>
                    <a:pt x="1662603" y="786423"/>
                    <a:pt x="1705439" y="880696"/>
                  </a:cubicBezTo>
                  <a:cubicBezTo>
                    <a:pt x="1799632" y="1087727"/>
                    <a:pt x="1849541" y="1312278"/>
                    <a:pt x="1836843" y="1540205"/>
                  </a:cubicBezTo>
                  <a:cubicBezTo>
                    <a:pt x="1833870" y="1593811"/>
                    <a:pt x="1825351" y="1648944"/>
                    <a:pt x="1807910" y="1699497"/>
                  </a:cubicBezTo>
                  <a:cubicBezTo>
                    <a:pt x="1789747" y="1752058"/>
                    <a:pt x="1799391" y="1797226"/>
                    <a:pt x="1817394" y="1845045"/>
                  </a:cubicBezTo>
                  <a:cubicBezTo>
                    <a:pt x="1826877" y="1870201"/>
                    <a:pt x="1838049" y="1895196"/>
                    <a:pt x="1840138" y="1922682"/>
                  </a:cubicBezTo>
                  <a:cubicBezTo>
                    <a:pt x="1767002" y="1954267"/>
                    <a:pt x="1689446" y="1972832"/>
                    <a:pt x="1613979" y="1997747"/>
                  </a:cubicBezTo>
                  <a:cubicBezTo>
                    <a:pt x="1410645" y="2064855"/>
                    <a:pt x="1206588" y="2129874"/>
                    <a:pt x="1002692" y="2195455"/>
                  </a:cubicBezTo>
                  <a:cubicBezTo>
                    <a:pt x="993288" y="2198509"/>
                    <a:pt x="983323" y="2199795"/>
                    <a:pt x="973678" y="2201884"/>
                  </a:cubicBezTo>
                  <a:cubicBezTo>
                    <a:pt x="953184" y="2160896"/>
                    <a:pt x="949407" y="2109942"/>
                    <a:pt x="906008" y="2082697"/>
                  </a:cubicBezTo>
                  <a:cubicBezTo>
                    <a:pt x="868234" y="2058988"/>
                    <a:pt x="829898" y="2036324"/>
                    <a:pt x="792526" y="2011731"/>
                  </a:cubicBezTo>
                  <a:cubicBezTo>
                    <a:pt x="747921" y="1982316"/>
                    <a:pt x="707254" y="1947998"/>
                    <a:pt x="663775" y="1917297"/>
                  </a:cubicBezTo>
                  <a:cubicBezTo>
                    <a:pt x="584290" y="1861280"/>
                    <a:pt x="518066" y="1790394"/>
                    <a:pt x="452565" y="1719428"/>
                  </a:cubicBezTo>
                  <a:cubicBezTo>
                    <a:pt x="376214" y="1636728"/>
                    <a:pt x="317946" y="1541812"/>
                    <a:pt x="297292" y="1430180"/>
                  </a:cubicBezTo>
                  <a:cubicBezTo>
                    <a:pt x="281298" y="1343783"/>
                    <a:pt x="304284" y="1276434"/>
                    <a:pt x="393654" y="1222506"/>
                  </a:cubicBezTo>
                  <a:cubicBezTo>
                    <a:pt x="414229" y="1210049"/>
                    <a:pt x="419131" y="1195180"/>
                    <a:pt x="409648" y="1172757"/>
                  </a:cubicBezTo>
                  <a:cubicBezTo>
                    <a:pt x="328796" y="981238"/>
                    <a:pt x="248668" y="789397"/>
                    <a:pt x="170871" y="596591"/>
                  </a:cubicBezTo>
                  <a:cubicBezTo>
                    <a:pt x="132615" y="501675"/>
                    <a:pt x="94842" y="406598"/>
                    <a:pt x="57952" y="311200"/>
                  </a:cubicBezTo>
                  <a:cubicBezTo>
                    <a:pt x="26126" y="228982"/>
                    <a:pt x="-37526" y="138567"/>
                    <a:pt x="29582" y="59725"/>
                  </a:cubicBezTo>
                  <a:cubicBezTo>
                    <a:pt x="60685" y="23237"/>
                    <a:pt x="118310" y="-3686"/>
                    <a:pt x="166692" y="413"/>
                  </a:cubicBezTo>
                  <a:cubicBezTo>
                    <a:pt x="229862" y="5797"/>
                    <a:pt x="257187" y="65029"/>
                    <a:pt x="280494" y="116707"/>
                  </a:cubicBezTo>
                  <a:cubicBezTo>
                    <a:pt x="369061" y="313290"/>
                    <a:pt x="464379" y="505774"/>
                    <a:pt x="547963" y="703884"/>
                  </a:cubicBezTo>
                  <a:cubicBezTo>
                    <a:pt x="556965" y="725182"/>
                    <a:pt x="572315" y="722610"/>
                    <a:pt x="588067" y="711117"/>
                  </a:cubicBezTo>
                  <a:cubicBezTo>
                    <a:pt x="667713" y="653171"/>
                    <a:pt x="756199" y="633159"/>
                    <a:pt x="852321" y="653492"/>
                  </a:cubicBezTo>
                  <a:cubicBezTo>
                    <a:pt x="875146" y="658314"/>
                    <a:pt x="897729" y="670209"/>
                    <a:pt x="917340" y="683470"/>
                  </a:cubicBezTo>
                  <a:cubicBezTo>
                    <a:pt x="937432" y="697133"/>
                    <a:pt x="951979" y="693918"/>
                    <a:pt x="966365" y="678246"/>
                  </a:cubicBezTo>
                  <a:cubicBezTo>
                    <a:pt x="1032670" y="605833"/>
                    <a:pt x="1113681" y="612906"/>
                    <a:pt x="1197828" y="634525"/>
                  </a:cubicBezTo>
                  <a:cubicBezTo>
                    <a:pt x="1221617" y="640633"/>
                    <a:pt x="1242835" y="650438"/>
                    <a:pt x="1262927" y="664824"/>
                  </a:cubicBezTo>
                  <a:cubicBezTo>
                    <a:pt x="1286395" y="681621"/>
                    <a:pt x="1310264" y="688453"/>
                    <a:pt x="1330598" y="658073"/>
                  </a:cubicBezTo>
                  <a:cubicBezTo>
                    <a:pt x="1335741" y="650358"/>
                    <a:pt x="1348601" y="649554"/>
                    <a:pt x="1352940" y="639347"/>
                  </a:cubicBezTo>
                  <a:cubicBezTo>
                    <a:pt x="1365478" y="625122"/>
                    <a:pt x="1384767" y="633963"/>
                    <a:pt x="1399153" y="625765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FEB0500-FB73-4879-A5D2-DAD38AF561C9}"/>
              </a:ext>
            </a:extLst>
          </p:cNvPr>
          <p:cNvGrpSpPr/>
          <p:nvPr/>
        </p:nvGrpSpPr>
        <p:grpSpPr>
          <a:xfrm>
            <a:off x="803563" y="3081131"/>
            <a:ext cx="1430268" cy="2377984"/>
            <a:chOff x="803563" y="3081131"/>
            <a:chExt cx="1430268" cy="2377984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1688093-083C-4E32-91EE-FD5D9E56B6A6}"/>
                </a:ext>
              </a:extLst>
            </p:cNvPr>
            <p:cNvSpPr/>
            <p:nvPr/>
          </p:nvSpPr>
          <p:spPr>
            <a:xfrm>
              <a:off x="803563" y="3723145"/>
              <a:ext cx="1066873" cy="1527666"/>
            </a:xfrm>
            <a:custGeom>
              <a:avLst/>
              <a:gdLst>
                <a:gd name="connsiteX0" fmla="*/ 1058599 w 1574328"/>
                <a:gd name="connsiteY0" fmla="*/ 2050559 h 2254295"/>
                <a:gd name="connsiteX1" fmla="*/ 902924 w 1574328"/>
                <a:gd name="connsiteY1" fmla="*/ 2123776 h 2254295"/>
                <a:gd name="connsiteX2" fmla="*/ 695974 w 1574328"/>
                <a:gd name="connsiteY2" fmla="*/ 2254295 h 2254295"/>
                <a:gd name="connsiteX3" fmla="*/ 15729 w 1574328"/>
                <a:gd name="connsiteY3" fmla="*/ 1575819 h 2254295"/>
                <a:gd name="connsiteX4" fmla="*/ 3111 w 1574328"/>
                <a:gd name="connsiteY4" fmla="*/ 1321370 h 2254295"/>
                <a:gd name="connsiteX5" fmla="*/ 12595 w 1574328"/>
                <a:gd name="connsiteY5" fmla="*/ 1036542 h 2254295"/>
                <a:gd name="connsiteX6" fmla="*/ 22962 w 1574328"/>
                <a:gd name="connsiteY6" fmla="*/ 363531 h 2254295"/>
                <a:gd name="connsiteX7" fmla="*/ 1825 w 1574328"/>
                <a:gd name="connsiteY7" fmla="*/ 229796 h 2254295"/>
                <a:gd name="connsiteX8" fmla="*/ 46269 w 1574328"/>
                <a:gd name="connsiteY8" fmla="*/ 41411 h 2254295"/>
                <a:gd name="connsiteX9" fmla="*/ 203712 w 1574328"/>
                <a:gd name="connsiteY9" fmla="*/ 45269 h 2254295"/>
                <a:gd name="connsiteX10" fmla="*/ 295655 w 1574328"/>
                <a:gd name="connsiteY10" fmla="*/ 200221 h 2254295"/>
                <a:gd name="connsiteX11" fmla="*/ 826091 w 1574328"/>
                <a:gd name="connsiteY11" fmla="*/ 618140 h 2254295"/>
                <a:gd name="connsiteX12" fmla="*/ 1574328 w 1574328"/>
                <a:gd name="connsiteY12" fmla="*/ 1568746 h 2254295"/>
                <a:gd name="connsiteX13" fmla="*/ 1166374 w 1574328"/>
                <a:gd name="connsiteY13" fmla="*/ 1989720 h 2254295"/>
                <a:gd name="connsiteX14" fmla="*/ 1058599 w 1574328"/>
                <a:gd name="connsiteY14" fmla="*/ 2050559 h 22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328" h="2254295">
                  <a:moveTo>
                    <a:pt x="1058599" y="2050559"/>
                  </a:moveTo>
                  <a:cubicBezTo>
                    <a:pt x="1007645" y="2076840"/>
                    <a:pt x="955405" y="2100790"/>
                    <a:pt x="902924" y="2123776"/>
                  </a:cubicBezTo>
                  <a:cubicBezTo>
                    <a:pt x="884922" y="2131652"/>
                    <a:pt x="680623" y="2241999"/>
                    <a:pt x="695974" y="2254295"/>
                  </a:cubicBezTo>
                  <a:cubicBezTo>
                    <a:pt x="637224" y="2207360"/>
                    <a:pt x="22641" y="1584338"/>
                    <a:pt x="15729" y="1575819"/>
                  </a:cubicBezTo>
                  <a:cubicBezTo>
                    <a:pt x="30196" y="1489181"/>
                    <a:pt x="8014" y="1407687"/>
                    <a:pt x="3111" y="1321370"/>
                  </a:cubicBezTo>
                  <a:cubicBezTo>
                    <a:pt x="-2354" y="1226374"/>
                    <a:pt x="3915" y="1131136"/>
                    <a:pt x="12595" y="1036542"/>
                  </a:cubicBezTo>
                  <a:cubicBezTo>
                    <a:pt x="33491" y="808615"/>
                    <a:pt x="51734" y="591859"/>
                    <a:pt x="22962" y="363531"/>
                  </a:cubicBezTo>
                  <a:cubicBezTo>
                    <a:pt x="17336" y="318765"/>
                    <a:pt x="6326" y="274642"/>
                    <a:pt x="1825" y="229796"/>
                  </a:cubicBezTo>
                  <a:cubicBezTo>
                    <a:pt x="-5006" y="162447"/>
                    <a:pt x="6808" y="97830"/>
                    <a:pt x="46269" y="41411"/>
                  </a:cubicBezTo>
                  <a:cubicBezTo>
                    <a:pt x="86132" y="-15571"/>
                    <a:pt x="148258" y="-13240"/>
                    <a:pt x="203712" y="45269"/>
                  </a:cubicBezTo>
                  <a:cubicBezTo>
                    <a:pt x="218420" y="56279"/>
                    <a:pt x="295655" y="184790"/>
                    <a:pt x="295655" y="200221"/>
                  </a:cubicBezTo>
                  <a:cubicBezTo>
                    <a:pt x="439274" y="618301"/>
                    <a:pt x="351913" y="883358"/>
                    <a:pt x="826091" y="618140"/>
                  </a:cubicBezTo>
                  <a:cubicBezTo>
                    <a:pt x="916748" y="616774"/>
                    <a:pt x="1574328" y="1553074"/>
                    <a:pt x="1574328" y="1568746"/>
                  </a:cubicBezTo>
                  <a:cubicBezTo>
                    <a:pt x="1493155" y="1695087"/>
                    <a:pt x="1335632" y="1884195"/>
                    <a:pt x="1166374" y="1989720"/>
                  </a:cubicBezTo>
                  <a:cubicBezTo>
                    <a:pt x="1131253" y="2011500"/>
                    <a:pt x="1095247" y="2031673"/>
                    <a:pt x="1058599" y="2050559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" name="Group 246">
              <a:extLst>
                <a:ext uri="{FF2B5EF4-FFF2-40B4-BE49-F238E27FC236}">
                  <a16:creationId xmlns:a16="http://schemas.microsoft.com/office/drawing/2014/main" id="{16509769-5A9F-4605-B650-FCF965DDD9AE}"/>
                </a:ext>
              </a:extLst>
            </p:cNvPr>
            <p:cNvGrpSpPr/>
            <p:nvPr/>
          </p:nvGrpSpPr>
          <p:grpSpPr>
            <a:xfrm>
              <a:off x="1028901" y="3081131"/>
              <a:ext cx="1022927" cy="2026676"/>
              <a:chOff x="8649228" y="336363"/>
              <a:chExt cx="3202165" cy="6344295"/>
            </a:xfrm>
          </p:grpSpPr>
          <p:sp>
            <p:nvSpPr>
              <p:cNvPr id="27" name="Freeform: Shape 247">
                <a:extLst>
                  <a:ext uri="{FF2B5EF4-FFF2-40B4-BE49-F238E27FC236}">
                    <a16:creationId xmlns:a16="http://schemas.microsoft.com/office/drawing/2014/main" id="{866AB15B-FFB0-48C5-BA4F-83E8AE632F8B}"/>
                  </a:ext>
                </a:extLst>
              </p:cNvPr>
              <p:cNvSpPr/>
              <p:nvPr/>
            </p:nvSpPr>
            <p:spPr>
              <a:xfrm>
                <a:off x="8688117" y="336363"/>
                <a:ext cx="3163276" cy="6344295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rgbClr val="537EC0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48">
                <a:extLst>
                  <a:ext uri="{FF2B5EF4-FFF2-40B4-BE49-F238E27FC236}">
                    <a16:creationId xmlns:a16="http://schemas.microsoft.com/office/drawing/2014/main" id="{4DE06FC9-94CA-4A0E-86D4-ECB8718E5253}"/>
                  </a:ext>
                </a:extLst>
              </p:cNvPr>
              <p:cNvSpPr/>
              <p:nvPr/>
            </p:nvSpPr>
            <p:spPr>
              <a:xfrm>
                <a:off x="8857417" y="502456"/>
                <a:ext cx="2824675" cy="6012111"/>
              </a:xfrm>
              <a:custGeom>
                <a:avLst/>
                <a:gdLst>
                  <a:gd name="connsiteX0" fmla="*/ 2505165 w 2824676"/>
                  <a:gd name="connsiteY0" fmla="*/ 6012112 h 6012111"/>
                  <a:gd name="connsiteX1" fmla="*/ 319512 w 2824676"/>
                  <a:gd name="connsiteY1" fmla="*/ 6012112 h 6012111"/>
                  <a:gd name="connsiteX2" fmla="*/ 0 w 2824676"/>
                  <a:gd name="connsiteY2" fmla="*/ 5692600 h 6012111"/>
                  <a:gd name="connsiteX3" fmla="*/ 0 w 2824676"/>
                  <a:gd name="connsiteY3" fmla="*/ 319512 h 6012111"/>
                  <a:gd name="connsiteX4" fmla="*/ 319512 w 2824676"/>
                  <a:gd name="connsiteY4" fmla="*/ 0 h 6012111"/>
                  <a:gd name="connsiteX5" fmla="*/ 2505165 w 2824676"/>
                  <a:gd name="connsiteY5" fmla="*/ 0 h 6012111"/>
                  <a:gd name="connsiteX6" fmla="*/ 2824677 w 2824676"/>
                  <a:gd name="connsiteY6" fmla="*/ 319512 h 6012111"/>
                  <a:gd name="connsiteX7" fmla="*/ 2824677 w 2824676"/>
                  <a:gd name="connsiteY7" fmla="*/ 5692600 h 6012111"/>
                  <a:gd name="connsiteX8" fmla="*/ 2505165 w 2824676"/>
                  <a:gd name="connsiteY8" fmla="*/ 6012112 h 60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4676" h="6012111">
                    <a:moveTo>
                      <a:pt x="2505165" y="6012112"/>
                    </a:moveTo>
                    <a:lnTo>
                      <a:pt x="319512" y="6012112"/>
                    </a:lnTo>
                    <a:cubicBezTo>
                      <a:pt x="143044" y="6012112"/>
                      <a:pt x="0" y="5869068"/>
                      <a:pt x="0" y="5692600"/>
                    </a:cubicBezTo>
                    <a:lnTo>
                      <a:pt x="0" y="319512"/>
                    </a:lnTo>
                    <a:cubicBezTo>
                      <a:pt x="0" y="143044"/>
                      <a:pt x="143044" y="0"/>
                      <a:pt x="319512" y="0"/>
                    </a:cubicBezTo>
                    <a:lnTo>
                      <a:pt x="2505165" y="0"/>
                    </a:lnTo>
                    <a:cubicBezTo>
                      <a:pt x="2681633" y="0"/>
                      <a:pt x="2824677" y="143044"/>
                      <a:pt x="2824677" y="319512"/>
                    </a:cubicBezTo>
                    <a:lnTo>
                      <a:pt x="2824677" y="5692600"/>
                    </a:lnTo>
                    <a:cubicBezTo>
                      <a:pt x="2824677" y="5869068"/>
                      <a:pt x="2681633" y="6012112"/>
                      <a:pt x="2505165" y="6012112"/>
                    </a:cubicBezTo>
                    <a:close/>
                  </a:path>
                </a:pathLst>
              </a:custGeom>
              <a:solidFill>
                <a:srgbClr val="C7D2E7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49">
                <a:extLst>
                  <a:ext uri="{FF2B5EF4-FFF2-40B4-BE49-F238E27FC236}">
                    <a16:creationId xmlns:a16="http://schemas.microsoft.com/office/drawing/2014/main" id="{9215101A-6587-4EA8-AD0A-A968F6C228E3}"/>
                  </a:ext>
                </a:extLst>
              </p:cNvPr>
              <p:cNvSpPr/>
              <p:nvPr/>
            </p:nvSpPr>
            <p:spPr>
              <a:xfrm>
                <a:off x="9482659" y="443288"/>
                <a:ext cx="1574192" cy="285136"/>
              </a:xfrm>
              <a:custGeom>
                <a:avLst/>
                <a:gdLst>
                  <a:gd name="connsiteX0" fmla="*/ 1462039 w 1574192"/>
                  <a:gd name="connsiteY0" fmla="*/ 285137 h 285136"/>
                  <a:gd name="connsiteX1" fmla="*/ 112154 w 1574192"/>
                  <a:gd name="connsiteY1" fmla="*/ 285137 h 285136"/>
                  <a:gd name="connsiteX2" fmla="*/ 0 w 1574192"/>
                  <a:gd name="connsiteY2" fmla="*/ 172983 h 285136"/>
                  <a:gd name="connsiteX3" fmla="*/ 0 w 1574192"/>
                  <a:gd name="connsiteY3" fmla="*/ 4435 h 285136"/>
                  <a:gd name="connsiteX4" fmla="*/ 4435 w 1574192"/>
                  <a:gd name="connsiteY4" fmla="*/ 0 h 285136"/>
                  <a:gd name="connsiteX5" fmla="*/ 1569758 w 1574192"/>
                  <a:gd name="connsiteY5" fmla="*/ 0 h 285136"/>
                  <a:gd name="connsiteX6" fmla="*/ 1574193 w 1574192"/>
                  <a:gd name="connsiteY6" fmla="*/ 4435 h 285136"/>
                  <a:gd name="connsiteX7" fmla="*/ 1574193 w 1574192"/>
                  <a:gd name="connsiteY7" fmla="*/ 172983 h 285136"/>
                  <a:gd name="connsiteX8" fmla="*/ 1462039 w 1574192"/>
                  <a:gd name="connsiteY8" fmla="*/ 285137 h 28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92" h="285136">
                    <a:moveTo>
                      <a:pt x="1462039" y="285137"/>
                    </a:moveTo>
                    <a:lnTo>
                      <a:pt x="112154" y="285137"/>
                    </a:lnTo>
                    <a:cubicBezTo>
                      <a:pt x="50216" y="285137"/>
                      <a:pt x="0" y="234921"/>
                      <a:pt x="0" y="172983"/>
                    </a:cubicBezTo>
                    <a:lnTo>
                      <a:pt x="0" y="4435"/>
                    </a:lnTo>
                    <a:cubicBezTo>
                      <a:pt x="0" y="1980"/>
                      <a:pt x="1980" y="0"/>
                      <a:pt x="4435" y="0"/>
                    </a:cubicBezTo>
                    <a:lnTo>
                      <a:pt x="1569758" y="0"/>
                    </a:lnTo>
                    <a:cubicBezTo>
                      <a:pt x="1572213" y="0"/>
                      <a:pt x="1574193" y="1980"/>
                      <a:pt x="1574193" y="4435"/>
                    </a:cubicBezTo>
                    <a:lnTo>
                      <a:pt x="1574193" y="172983"/>
                    </a:lnTo>
                    <a:cubicBezTo>
                      <a:pt x="1574193" y="234921"/>
                      <a:pt x="1523977" y="285137"/>
                      <a:pt x="1462039" y="285137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50">
                <a:extLst>
                  <a:ext uri="{FF2B5EF4-FFF2-40B4-BE49-F238E27FC236}">
                    <a16:creationId xmlns:a16="http://schemas.microsoft.com/office/drawing/2014/main" id="{3CE2C766-976E-4196-8B49-C4382259241E}"/>
                  </a:ext>
                </a:extLst>
              </p:cNvPr>
              <p:cNvSpPr/>
              <p:nvPr/>
            </p:nvSpPr>
            <p:spPr>
              <a:xfrm>
                <a:off x="8649228" y="1134306"/>
                <a:ext cx="38889" cy="235000"/>
              </a:xfrm>
              <a:custGeom>
                <a:avLst/>
                <a:gdLst>
                  <a:gd name="connsiteX0" fmla="*/ 0 w 38889"/>
                  <a:gd name="connsiteY0" fmla="*/ 211793 h 235000"/>
                  <a:gd name="connsiteX1" fmla="*/ 0 w 38889"/>
                  <a:gd name="connsiteY1" fmla="*/ 23207 h 235000"/>
                  <a:gd name="connsiteX2" fmla="*/ 23207 w 38889"/>
                  <a:gd name="connsiteY2" fmla="*/ 0 h 235000"/>
                  <a:gd name="connsiteX3" fmla="*/ 31048 w 38889"/>
                  <a:gd name="connsiteY3" fmla="*/ 0 h 235000"/>
                  <a:gd name="connsiteX4" fmla="*/ 38889 w 38889"/>
                  <a:gd name="connsiteY4" fmla="*/ 7841 h 235000"/>
                  <a:gd name="connsiteX5" fmla="*/ 38889 w 38889"/>
                  <a:gd name="connsiteY5" fmla="*/ 227159 h 235000"/>
                  <a:gd name="connsiteX6" fmla="*/ 31048 w 38889"/>
                  <a:gd name="connsiteY6" fmla="*/ 235000 h 235000"/>
                  <a:gd name="connsiteX7" fmla="*/ 23207 w 38889"/>
                  <a:gd name="connsiteY7" fmla="*/ 235000 h 235000"/>
                  <a:gd name="connsiteX8" fmla="*/ 0 w 38889"/>
                  <a:gd name="connsiteY8" fmla="*/ 211793 h 2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89" h="235000">
                    <a:moveTo>
                      <a:pt x="0" y="211793"/>
                    </a:moveTo>
                    <a:lnTo>
                      <a:pt x="0" y="23207"/>
                    </a:lnTo>
                    <a:cubicBezTo>
                      <a:pt x="0" y="10376"/>
                      <a:pt x="10376" y="0"/>
                      <a:pt x="23207" y="0"/>
                    </a:cubicBezTo>
                    <a:lnTo>
                      <a:pt x="31048" y="0"/>
                    </a:lnTo>
                    <a:cubicBezTo>
                      <a:pt x="35404" y="0"/>
                      <a:pt x="38889" y="3485"/>
                      <a:pt x="38889" y="7841"/>
                    </a:cubicBezTo>
                    <a:lnTo>
                      <a:pt x="38889" y="227159"/>
                    </a:lnTo>
                    <a:cubicBezTo>
                      <a:pt x="38889" y="231515"/>
                      <a:pt x="35404" y="235000"/>
                      <a:pt x="31048" y="235000"/>
                    </a:cubicBezTo>
                    <a:lnTo>
                      <a:pt x="23207" y="235000"/>
                    </a:lnTo>
                    <a:cubicBezTo>
                      <a:pt x="10376" y="235000"/>
                      <a:pt x="0" y="224545"/>
                      <a:pt x="0" y="211793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51">
                <a:extLst>
                  <a:ext uri="{FF2B5EF4-FFF2-40B4-BE49-F238E27FC236}">
                    <a16:creationId xmlns:a16="http://schemas.microsoft.com/office/drawing/2014/main" id="{524F0491-B84C-412B-939F-90ACBD0DDCA1}"/>
                  </a:ext>
                </a:extLst>
              </p:cNvPr>
              <p:cNvSpPr/>
              <p:nvPr/>
            </p:nvSpPr>
            <p:spPr>
              <a:xfrm>
                <a:off x="8649228" y="2184561"/>
                <a:ext cx="38810" cy="460416"/>
              </a:xfrm>
              <a:custGeom>
                <a:avLst/>
                <a:gdLst>
                  <a:gd name="connsiteX0" fmla="*/ 0 w 38810"/>
                  <a:gd name="connsiteY0" fmla="*/ 434755 h 460416"/>
                  <a:gd name="connsiteX1" fmla="*/ 0 w 38810"/>
                  <a:gd name="connsiteY1" fmla="*/ 25583 h 460416"/>
                  <a:gd name="connsiteX2" fmla="*/ 25583 w 38810"/>
                  <a:gd name="connsiteY2" fmla="*/ 0 h 460416"/>
                  <a:gd name="connsiteX3" fmla="*/ 28514 w 38810"/>
                  <a:gd name="connsiteY3" fmla="*/ 0 h 460416"/>
                  <a:gd name="connsiteX4" fmla="*/ 38810 w 38810"/>
                  <a:gd name="connsiteY4" fmla="*/ 10297 h 460416"/>
                  <a:gd name="connsiteX5" fmla="*/ 38810 w 38810"/>
                  <a:gd name="connsiteY5" fmla="*/ 450120 h 460416"/>
                  <a:gd name="connsiteX6" fmla="*/ 28514 w 38810"/>
                  <a:gd name="connsiteY6" fmla="*/ 460417 h 460416"/>
                  <a:gd name="connsiteX7" fmla="*/ 25583 w 38810"/>
                  <a:gd name="connsiteY7" fmla="*/ 460417 h 460416"/>
                  <a:gd name="connsiteX8" fmla="*/ 0 w 38810"/>
                  <a:gd name="connsiteY8" fmla="*/ 434755 h 4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10" h="460416">
                    <a:moveTo>
                      <a:pt x="0" y="434755"/>
                    </a:moveTo>
                    <a:lnTo>
                      <a:pt x="0" y="25583"/>
                    </a:lnTo>
                    <a:cubicBezTo>
                      <a:pt x="0" y="11405"/>
                      <a:pt x="11485" y="0"/>
                      <a:pt x="25583" y="0"/>
                    </a:cubicBezTo>
                    <a:lnTo>
                      <a:pt x="28514" y="0"/>
                    </a:lnTo>
                    <a:cubicBezTo>
                      <a:pt x="34216" y="0"/>
                      <a:pt x="38810" y="4594"/>
                      <a:pt x="38810" y="10297"/>
                    </a:cubicBezTo>
                    <a:lnTo>
                      <a:pt x="38810" y="450120"/>
                    </a:lnTo>
                    <a:cubicBezTo>
                      <a:pt x="38810" y="455823"/>
                      <a:pt x="34216" y="460417"/>
                      <a:pt x="28514" y="460417"/>
                    </a:cubicBezTo>
                    <a:lnTo>
                      <a:pt x="25583" y="460417"/>
                    </a:lnTo>
                    <a:cubicBezTo>
                      <a:pt x="11485" y="460417"/>
                      <a:pt x="0" y="448932"/>
                      <a:pt x="0" y="434755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oup 252">
                <a:extLst>
                  <a:ext uri="{FF2B5EF4-FFF2-40B4-BE49-F238E27FC236}">
                    <a16:creationId xmlns:a16="http://schemas.microsoft.com/office/drawing/2014/main" id="{467C566A-41C9-4D4B-84E2-6DD4BED1A3B5}"/>
                  </a:ext>
                </a:extLst>
              </p:cNvPr>
              <p:cNvGrpSpPr/>
              <p:nvPr/>
            </p:nvGrpSpPr>
            <p:grpSpPr>
              <a:xfrm>
                <a:off x="9957333" y="558847"/>
                <a:ext cx="624845" cy="109460"/>
                <a:chOff x="9998875" y="558847"/>
                <a:chExt cx="624845" cy="109460"/>
              </a:xfrm>
            </p:grpSpPr>
            <p:sp>
              <p:nvSpPr>
                <p:cNvPr id="33" name="Freeform: Shape 253">
                  <a:extLst>
                    <a:ext uri="{FF2B5EF4-FFF2-40B4-BE49-F238E27FC236}">
                      <a16:creationId xmlns:a16="http://schemas.microsoft.com/office/drawing/2014/main" id="{CDA6D804-22E1-41BA-A20E-5E331A4ADAFB}"/>
                    </a:ext>
                  </a:extLst>
                </p:cNvPr>
                <p:cNvSpPr/>
                <p:nvPr/>
              </p:nvSpPr>
              <p:spPr>
                <a:xfrm>
                  <a:off x="9998875" y="590054"/>
                  <a:ext cx="442595" cy="47047"/>
                </a:xfrm>
                <a:custGeom>
                  <a:avLst/>
                  <a:gdLst>
                    <a:gd name="connsiteX0" fmla="*/ 419072 w 442595"/>
                    <a:gd name="connsiteY0" fmla="*/ 47048 h 47047"/>
                    <a:gd name="connsiteX1" fmla="*/ 23524 w 442595"/>
                    <a:gd name="connsiteY1" fmla="*/ 47048 h 47047"/>
                    <a:gd name="connsiteX2" fmla="*/ 0 w 442595"/>
                    <a:gd name="connsiteY2" fmla="*/ 23524 h 47047"/>
                    <a:gd name="connsiteX3" fmla="*/ 0 w 442595"/>
                    <a:gd name="connsiteY3" fmla="*/ 23524 h 47047"/>
                    <a:gd name="connsiteX4" fmla="*/ 23524 w 442595"/>
                    <a:gd name="connsiteY4" fmla="*/ 0 h 47047"/>
                    <a:gd name="connsiteX5" fmla="*/ 419072 w 442595"/>
                    <a:gd name="connsiteY5" fmla="*/ 0 h 47047"/>
                    <a:gd name="connsiteX6" fmla="*/ 442596 w 442595"/>
                    <a:gd name="connsiteY6" fmla="*/ 23524 h 47047"/>
                    <a:gd name="connsiteX7" fmla="*/ 442596 w 442595"/>
                    <a:gd name="connsiteY7" fmla="*/ 23524 h 47047"/>
                    <a:gd name="connsiteX8" fmla="*/ 419072 w 442595"/>
                    <a:gd name="connsiteY8" fmla="*/ 47048 h 4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2595" h="47047">
                      <a:moveTo>
                        <a:pt x="419072" y="47048"/>
                      </a:moveTo>
                      <a:lnTo>
                        <a:pt x="23524" y="47048"/>
                      </a:lnTo>
                      <a:cubicBezTo>
                        <a:pt x="10534" y="47048"/>
                        <a:pt x="0" y="36513"/>
                        <a:pt x="0" y="23524"/>
                      </a:cubicBezTo>
                      <a:lnTo>
                        <a:pt x="0" y="23524"/>
                      </a:lnTo>
                      <a:cubicBezTo>
                        <a:pt x="0" y="10534"/>
                        <a:pt x="10534" y="0"/>
                        <a:pt x="23524" y="0"/>
                      </a:cubicBezTo>
                      <a:lnTo>
                        <a:pt x="419072" y="0"/>
                      </a:lnTo>
                      <a:cubicBezTo>
                        <a:pt x="432062" y="0"/>
                        <a:pt x="442596" y="10534"/>
                        <a:pt x="442596" y="23524"/>
                      </a:cubicBezTo>
                      <a:lnTo>
                        <a:pt x="442596" y="23524"/>
                      </a:lnTo>
                      <a:cubicBezTo>
                        <a:pt x="442596" y="36513"/>
                        <a:pt x="432062" y="47048"/>
                        <a:pt x="419072" y="47048"/>
                      </a:cubicBezTo>
                      <a:close/>
                    </a:path>
                  </a:pathLst>
                </a:custGeom>
                <a:solidFill>
                  <a:srgbClr val="2E3192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254">
                  <a:extLst>
                    <a:ext uri="{FF2B5EF4-FFF2-40B4-BE49-F238E27FC236}">
                      <a16:creationId xmlns:a16="http://schemas.microsoft.com/office/drawing/2014/main" id="{FC7F9A92-9319-4907-B37E-B29A0EC7806C}"/>
                    </a:ext>
                  </a:extLst>
                </p:cNvPr>
                <p:cNvSpPr/>
                <p:nvPr/>
              </p:nvSpPr>
              <p:spPr>
                <a:xfrm>
                  <a:off x="10514260" y="558847"/>
                  <a:ext cx="109460" cy="109460"/>
                </a:xfrm>
                <a:custGeom>
                  <a:avLst/>
                  <a:gdLst>
                    <a:gd name="connsiteX0" fmla="*/ 109461 w 109460"/>
                    <a:gd name="connsiteY0" fmla="*/ 54730 h 109460"/>
                    <a:gd name="connsiteX1" fmla="*/ 54730 w 109460"/>
                    <a:gd name="connsiteY1" fmla="*/ 109461 h 109460"/>
                    <a:gd name="connsiteX2" fmla="*/ 0 w 109460"/>
                    <a:gd name="connsiteY2" fmla="*/ 54730 h 109460"/>
                    <a:gd name="connsiteX3" fmla="*/ 54730 w 109460"/>
                    <a:gd name="connsiteY3" fmla="*/ 0 h 109460"/>
                    <a:gd name="connsiteX4" fmla="*/ 109461 w 109460"/>
                    <a:gd name="connsiteY4" fmla="*/ 54730 h 109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60" h="109460">
                      <a:moveTo>
                        <a:pt x="109461" y="54730"/>
                      </a:moveTo>
                      <a:cubicBezTo>
                        <a:pt x="109461" y="84957"/>
                        <a:pt x="84957" y="109461"/>
                        <a:pt x="54730" y="109461"/>
                      </a:cubicBezTo>
                      <a:cubicBezTo>
                        <a:pt x="24504" y="109461"/>
                        <a:pt x="0" y="84957"/>
                        <a:pt x="0" y="54730"/>
                      </a:cubicBezTo>
                      <a:cubicBezTo>
                        <a:pt x="0" y="24504"/>
                        <a:pt x="24504" y="0"/>
                        <a:pt x="54730" y="0"/>
                      </a:cubicBezTo>
                      <a:cubicBezTo>
                        <a:pt x="84957" y="0"/>
                        <a:pt x="109461" y="24504"/>
                        <a:pt x="109461" y="54730"/>
                      </a:cubicBezTo>
                      <a:close/>
                    </a:path>
                  </a:pathLst>
                </a:custGeom>
                <a:solidFill>
                  <a:srgbClr val="2E3192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A2F6F14B-F9EF-4AE1-B2C8-AB22D2F14672}"/>
                </a:ext>
              </a:extLst>
            </p:cNvPr>
            <p:cNvSpPr/>
            <p:nvPr/>
          </p:nvSpPr>
          <p:spPr>
            <a:xfrm>
              <a:off x="1824733" y="3575474"/>
              <a:ext cx="409098" cy="1098260"/>
            </a:xfrm>
            <a:custGeom>
              <a:avLst/>
              <a:gdLst>
                <a:gd name="connsiteX0" fmla="*/ 277996 w 409098"/>
                <a:gd name="connsiteY0" fmla="*/ 1778 h 1098260"/>
                <a:gd name="connsiteX1" fmla="*/ 346893 w 409098"/>
                <a:gd name="connsiteY1" fmla="*/ 53137 h 1098260"/>
                <a:gd name="connsiteX2" fmla="*/ 386052 w 409098"/>
                <a:gd name="connsiteY2" fmla="*/ 103788 h 1098260"/>
                <a:gd name="connsiteX3" fmla="*/ 375976 w 409098"/>
                <a:gd name="connsiteY3" fmla="*/ 161247 h 1098260"/>
                <a:gd name="connsiteX4" fmla="*/ 302450 w 409098"/>
                <a:gd name="connsiteY4" fmla="*/ 234828 h 1098260"/>
                <a:gd name="connsiteX5" fmla="*/ 290904 w 409098"/>
                <a:gd name="connsiteY5" fmla="*/ 250404 h 1098260"/>
                <a:gd name="connsiteX6" fmla="*/ 293300 w 409098"/>
                <a:gd name="connsiteY6" fmla="*/ 283246 h 1098260"/>
                <a:gd name="connsiteX7" fmla="*/ 375432 w 409098"/>
                <a:gd name="connsiteY7" fmla="*/ 394189 h 1098260"/>
                <a:gd name="connsiteX8" fmla="*/ 367098 w 409098"/>
                <a:gd name="connsiteY8" fmla="*/ 448816 h 1098260"/>
                <a:gd name="connsiteX9" fmla="*/ 314704 w 409098"/>
                <a:gd name="connsiteY9" fmla="*/ 500937 h 1098260"/>
                <a:gd name="connsiteX10" fmla="*/ 314269 w 409098"/>
                <a:gd name="connsiteY10" fmla="*/ 531873 h 1098260"/>
                <a:gd name="connsiteX11" fmla="*/ 384309 w 409098"/>
                <a:gd name="connsiteY11" fmla="*/ 601150 h 1098260"/>
                <a:gd name="connsiteX12" fmla="*/ 385235 w 409098"/>
                <a:gd name="connsiteY12" fmla="*/ 701418 h 1098260"/>
                <a:gd name="connsiteX13" fmla="*/ 295206 w 409098"/>
                <a:gd name="connsiteY13" fmla="*/ 791773 h 1098260"/>
                <a:gd name="connsiteX14" fmla="*/ 296078 w 409098"/>
                <a:gd name="connsiteY14" fmla="*/ 818624 h 1098260"/>
                <a:gd name="connsiteX15" fmla="*/ 332242 w 409098"/>
                <a:gd name="connsiteY15" fmla="*/ 855279 h 1098260"/>
                <a:gd name="connsiteX16" fmla="*/ 337361 w 409098"/>
                <a:gd name="connsiteY16" fmla="*/ 928968 h 1098260"/>
                <a:gd name="connsiteX17" fmla="*/ 236440 w 409098"/>
                <a:gd name="connsiteY17" fmla="*/ 1035009 h 1098260"/>
                <a:gd name="connsiteX18" fmla="*/ 205069 w 409098"/>
                <a:gd name="connsiteY18" fmla="*/ 1066434 h 1098260"/>
                <a:gd name="connsiteX19" fmla="*/ 104965 w 409098"/>
                <a:gd name="connsiteY19" fmla="*/ 1070301 h 1098260"/>
                <a:gd name="connsiteX20" fmla="*/ 47996 w 409098"/>
                <a:gd name="connsiteY20" fmla="*/ 1010337 h 1098260"/>
                <a:gd name="connsiteX21" fmla="*/ 36735 w 409098"/>
                <a:gd name="connsiteY21" fmla="*/ 1002895 h 1098260"/>
                <a:gd name="connsiteX22" fmla="*/ 30315 w 409098"/>
                <a:gd name="connsiteY22" fmla="*/ 1002995 h 1098260"/>
                <a:gd name="connsiteX23" fmla="*/ 27855 w 409098"/>
                <a:gd name="connsiteY23" fmla="*/ 987472 h 1098260"/>
                <a:gd name="connsiteX24" fmla="*/ 33291 w 409098"/>
                <a:gd name="connsiteY24" fmla="*/ 971613 h 1098260"/>
                <a:gd name="connsiteX25" fmla="*/ 52898 w 409098"/>
                <a:gd name="connsiteY25" fmla="*/ 937138 h 1098260"/>
                <a:gd name="connsiteX26" fmla="*/ 102242 w 409098"/>
                <a:gd name="connsiteY26" fmla="*/ 887684 h 1098260"/>
                <a:gd name="connsiteX27" fmla="*/ 102569 w 409098"/>
                <a:gd name="connsiteY27" fmla="*/ 857511 h 1098260"/>
                <a:gd name="connsiteX28" fmla="*/ 62647 w 409098"/>
                <a:gd name="connsiteY28" fmla="*/ 817807 h 1098260"/>
                <a:gd name="connsiteX29" fmla="*/ 37539 w 409098"/>
                <a:gd name="connsiteY29" fmla="*/ 780772 h 1098260"/>
                <a:gd name="connsiteX30" fmla="*/ 51101 w 409098"/>
                <a:gd name="connsiteY30" fmla="*/ 708825 h 1098260"/>
                <a:gd name="connsiteX31" fmla="*/ 98920 w 409098"/>
                <a:gd name="connsiteY31" fmla="*/ 661006 h 1098260"/>
                <a:gd name="connsiteX32" fmla="*/ 97612 w 409098"/>
                <a:gd name="connsiteY32" fmla="*/ 639057 h 1098260"/>
                <a:gd name="connsiteX33" fmla="*/ 31384 w 409098"/>
                <a:gd name="connsiteY33" fmla="*/ 574681 h 1098260"/>
                <a:gd name="connsiteX34" fmla="*/ 6223 w 409098"/>
                <a:gd name="connsiteY34" fmla="*/ 537700 h 1098260"/>
                <a:gd name="connsiteX35" fmla="*/ 15753 w 409098"/>
                <a:gd name="connsiteY35" fmla="*/ 470492 h 1098260"/>
                <a:gd name="connsiteX36" fmla="*/ 160082 w 409098"/>
                <a:gd name="connsiteY36" fmla="*/ 324857 h 1098260"/>
                <a:gd name="connsiteX37" fmla="*/ 168306 w 409098"/>
                <a:gd name="connsiteY37" fmla="*/ 322296 h 1098260"/>
                <a:gd name="connsiteX38" fmla="*/ 209481 w 409098"/>
                <a:gd name="connsiteY38" fmla="*/ 277800 h 1098260"/>
                <a:gd name="connsiteX39" fmla="*/ 227508 w 409098"/>
                <a:gd name="connsiteY39" fmla="*/ 255361 h 1098260"/>
                <a:gd name="connsiteX40" fmla="*/ 228107 w 409098"/>
                <a:gd name="connsiteY40" fmla="*/ 6407 h 1098260"/>
                <a:gd name="connsiteX41" fmla="*/ 277996 w 409098"/>
                <a:gd name="connsiteY41" fmla="*/ 1778 h 109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9098" h="1098260">
                  <a:moveTo>
                    <a:pt x="277996" y="1778"/>
                  </a:moveTo>
                  <a:cubicBezTo>
                    <a:pt x="307080" y="12289"/>
                    <a:pt x="325760" y="33802"/>
                    <a:pt x="346893" y="53137"/>
                  </a:cubicBezTo>
                  <a:cubicBezTo>
                    <a:pt x="362742" y="67624"/>
                    <a:pt x="380116" y="81512"/>
                    <a:pt x="386052" y="103788"/>
                  </a:cubicBezTo>
                  <a:cubicBezTo>
                    <a:pt x="391498" y="124375"/>
                    <a:pt x="395148" y="144037"/>
                    <a:pt x="375976" y="161247"/>
                  </a:cubicBezTo>
                  <a:cubicBezTo>
                    <a:pt x="350161" y="184395"/>
                    <a:pt x="330281" y="213532"/>
                    <a:pt x="302450" y="234828"/>
                  </a:cubicBezTo>
                  <a:cubicBezTo>
                    <a:pt x="297712" y="238477"/>
                    <a:pt x="290795" y="242343"/>
                    <a:pt x="290904" y="250404"/>
                  </a:cubicBezTo>
                  <a:cubicBezTo>
                    <a:pt x="269717" y="263204"/>
                    <a:pt x="287037" y="271482"/>
                    <a:pt x="293300" y="283246"/>
                  </a:cubicBezTo>
                  <a:cubicBezTo>
                    <a:pt x="315303" y="324366"/>
                    <a:pt x="357404" y="350454"/>
                    <a:pt x="375432" y="394189"/>
                  </a:cubicBezTo>
                  <a:cubicBezTo>
                    <a:pt x="383601" y="413959"/>
                    <a:pt x="384745" y="432367"/>
                    <a:pt x="367098" y="448816"/>
                  </a:cubicBezTo>
                  <a:cubicBezTo>
                    <a:pt x="349071" y="465591"/>
                    <a:pt x="332841" y="484271"/>
                    <a:pt x="314704" y="500937"/>
                  </a:cubicBezTo>
                  <a:cubicBezTo>
                    <a:pt x="302614" y="512048"/>
                    <a:pt x="300435" y="519510"/>
                    <a:pt x="314269" y="531873"/>
                  </a:cubicBezTo>
                  <a:cubicBezTo>
                    <a:pt x="338723" y="553767"/>
                    <a:pt x="361162" y="577840"/>
                    <a:pt x="384309" y="601150"/>
                  </a:cubicBezTo>
                  <a:cubicBezTo>
                    <a:pt x="417096" y="634210"/>
                    <a:pt x="417314" y="669285"/>
                    <a:pt x="385235" y="701418"/>
                  </a:cubicBezTo>
                  <a:cubicBezTo>
                    <a:pt x="355171" y="731483"/>
                    <a:pt x="325434" y="761873"/>
                    <a:pt x="295206" y="791773"/>
                  </a:cubicBezTo>
                  <a:cubicBezTo>
                    <a:pt x="285240" y="801631"/>
                    <a:pt x="287690" y="810073"/>
                    <a:pt x="296078" y="818624"/>
                  </a:cubicBezTo>
                  <a:cubicBezTo>
                    <a:pt x="308060" y="830933"/>
                    <a:pt x="320206" y="843024"/>
                    <a:pt x="332242" y="855279"/>
                  </a:cubicBezTo>
                  <a:cubicBezTo>
                    <a:pt x="360345" y="883817"/>
                    <a:pt x="363776" y="897379"/>
                    <a:pt x="337361" y="928968"/>
                  </a:cubicBezTo>
                  <a:cubicBezTo>
                    <a:pt x="306153" y="966330"/>
                    <a:pt x="275490" y="1004836"/>
                    <a:pt x="236440" y="1035009"/>
                  </a:cubicBezTo>
                  <a:cubicBezTo>
                    <a:pt x="223750" y="1043396"/>
                    <a:pt x="220646" y="1061097"/>
                    <a:pt x="205069" y="1066434"/>
                  </a:cubicBezTo>
                  <a:cubicBezTo>
                    <a:pt x="169559" y="1107445"/>
                    <a:pt x="143308" y="1108916"/>
                    <a:pt x="104965" y="1070301"/>
                  </a:cubicBezTo>
                  <a:cubicBezTo>
                    <a:pt x="85521" y="1050749"/>
                    <a:pt x="62810" y="1034137"/>
                    <a:pt x="47996" y="1010337"/>
                  </a:cubicBezTo>
                  <a:cubicBezTo>
                    <a:pt x="44810" y="1005217"/>
                    <a:pt x="40902" y="1003420"/>
                    <a:pt x="36735" y="1002895"/>
                  </a:cubicBezTo>
                  <a:lnTo>
                    <a:pt x="30315" y="1002995"/>
                  </a:lnTo>
                  <a:lnTo>
                    <a:pt x="27855" y="987472"/>
                  </a:lnTo>
                  <a:lnTo>
                    <a:pt x="33291" y="971613"/>
                  </a:lnTo>
                  <a:cubicBezTo>
                    <a:pt x="32801" y="957615"/>
                    <a:pt x="43585" y="946995"/>
                    <a:pt x="52898" y="937138"/>
                  </a:cubicBezTo>
                  <a:cubicBezTo>
                    <a:pt x="68910" y="920199"/>
                    <a:pt x="85358" y="903751"/>
                    <a:pt x="102242" y="887684"/>
                  </a:cubicBezTo>
                  <a:cubicBezTo>
                    <a:pt x="113352" y="877118"/>
                    <a:pt x="113897" y="868186"/>
                    <a:pt x="102569" y="857511"/>
                  </a:cubicBezTo>
                  <a:cubicBezTo>
                    <a:pt x="88898" y="844658"/>
                    <a:pt x="76045" y="830933"/>
                    <a:pt x="62647" y="817807"/>
                  </a:cubicBezTo>
                  <a:cubicBezTo>
                    <a:pt x="51754" y="807132"/>
                    <a:pt x="43421" y="794769"/>
                    <a:pt x="37539" y="780772"/>
                  </a:cubicBezTo>
                  <a:cubicBezTo>
                    <a:pt x="25993" y="753268"/>
                    <a:pt x="30350" y="729957"/>
                    <a:pt x="51101" y="708825"/>
                  </a:cubicBezTo>
                  <a:cubicBezTo>
                    <a:pt x="66895" y="692758"/>
                    <a:pt x="82853" y="676855"/>
                    <a:pt x="98920" y="661006"/>
                  </a:cubicBezTo>
                  <a:cubicBezTo>
                    <a:pt x="107198" y="652837"/>
                    <a:pt x="106926" y="646792"/>
                    <a:pt x="97612" y="639057"/>
                  </a:cubicBezTo>
                  <a:cubicBezTo>
                    <a:pt x="73866" y="619396"/>
                    <a:pt x="53551" y="596031"/>
                    <a:pt x="31384" y="574681"/>
                  </a:cubicBezTo>
                  <a:cubicBezTo>
                    <a:pt x="20383" y="564061"/>
                    <a:pt x="11941" y="551752"/>
                    <a:pt x="6223" y="537700"/>
                  </a:cubicBezTo>
                  <a:cubicBezTo>
                    <a:pt x="-3635" y="513518"/>
                    <a:pt x="-2710" y="490208"/>
                    <a:pt x="15753" y="470492"/>
                  </a:cubicBezTo>
                  <a:cubicBezTo>
                    <a:pt x="62483" y="420604"/>
                    <a:pt x="112154" y="373601"/>
                    <a:pt x="160082" y="324857"/>
                  </a:cubicBezTo>
                  <a:cubicBezTo>
                    <a:pt x="162261" y="322624"/>
                    <a:pt x="165093" y="321752"/>
                    <a:pt x="168306" y="322296"/>
                  </a:cubicBezTo>
                  <a:cubicBezTo>
                    <a:pt x="183883" y="309170"/>
                    <a:pt x="201365" y="297843"/>
                    <a:pt x="209481" y="277800"/>
                  </a:cubicBezTo>
                  <a:cubicBezTo>
                    <a:pt x="227944" y="280250"/>
                    <a:pt x="227508" y="268323"/>
                    <a:pt x="227508" y="255361"/>
                  </a:cubicBezTo>
                  <a:cubicBezTo>
                    <a:pt x="227508" y="172358"/>
                    <a:pt x="227889" y="89410"/>
                    <a:pt x="228107" y="6407"/>
                  </a:cubicBezTo>
                  <a:cubicBezTo>
                    <a:pt x="245045" y="11145"/>
                    <a:pt x="258498" y="-5249"/>
                    <a:pt x="277996" y="1778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34F1E61-FC59-46F8-8D98-B2D08AEF79D6}"/>
                </a:ext>
              </a:extLst>
            </p:cNvPr>
            <p:cNvSpPr/>
            <p:nvPr/>
          </p:nvSpPr>
          <p:spPr>
            <a:xfrm rot="3815836">
              <a:off x="611069" y="4888805"/>
              <a:ext cx="770933" cy="369688"/>
            </a:xfrm>
            <a:custGeom>
              <a:avLst/>
              <a:gdLst>
                <a:gd name="connsiteX0" fmla="*/ 61723 w 1137625"/>
                <a:gd name="connsiteY0" fmla="*/ 545529 h 545529"/>
                <a:gd name="connsiteX1" fmla="*/ 0 w 1137625"/>
                <a:gd name="connsiteY1" fmla="*/ 338418 h 545529"/>
                <a:gd name="connsiteX2" fmla="*/ 1037405 w 1137625"/>
                <a:gd name="connsiteY2" fmla="*/ 3922 h 545529"/>
                <a:gd name="connsiteX3" fmla="*/ 1083376 w 1137625"/>
                <a:gd name="connsiteY3" fmla="*/ 32774 h 545529"/>
                <a:gd name="connsiteX4" fmla="*/ 1137625 w 1137625"/>
                <a:gd name="connsiteY4" fmla="*/ 198254 h 545529"/>
                <a:gd name="connsiteX5" fmla="*/ 77797 w 1137625"/>
                <a:gd name="connsiteY5" fmla="*/ 542154 h 545529"/>
                <a:gd name="connsiteX6" fmla="*/ 61723 w 1137625"/>
                <a:gd name="connsiteY6" fmla="*/ 545529 h 5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25" h="545529">
                  <a:moveTo>
                    <a:pt x="61723" y="545529"/>
                  </a:moveTo>
                  <a:cubicBezTo>
                    <a:pt x="50231" y="473760"/>
                    <a:pt x="18887" y="407937"/>
                    <a:pt x="0" y="338418"/>
                  </a:cubicBezTo>
                  <a:cubicBezTo>
                    <a:pt x="19208" y="315593"/>
                    <a:pt x="1006061" y="16218"/>
                    <a:pt x="1037405" y="3922"/>
                  </a:cubicBezTo>
                  <a:cubicBezTo>
                    <a:pt x="1069151" y="-8536"/>
                    <a:pt x="1076143" y="10753"/>
                    <a:pt x="1083376" y="32774"/>
                  </a:cubicBezTo>
                  <a:cubicBezTo>
                    <a:pt x="1101540" y="87907"/>
                    <a:pt x="1119542" y="143041"/>
                    <a:pt x="1137625" y="198254"/>
                  </a:cubicBezTo>
                  <a:cubicBezTo>
                    <a:pt x="1039013" y="230804"/>
                    <a:pt x="332487" y="460177"/>
                    <a:pt x="77797" y="542154"/>
                  </a:cubicBezTo>
                  <a:cubicBezTo>
                    <a:pt x="72574" y="543841"/>
                    <a:pt x="67028" y="544484"/>
                    <a:pt x="61723" y="54552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1098918C-71AA-4655-8748-C430C1D9A4BA}"/>
              </a:ext>
            </a:extLst>
          </p:cNvPr>
          <p:cNvSpPr/>
          <p:nvPr/>
        </p:nvSpPr>
        <p:spPr>
          <a:xfrm rot="1583602" flipH="1">
            <a:off x="-73010" y="4865719"/>
            <a:ext cx="1201781" cy="1712522"/>
          </a:xfrm>
          <a:custGeom>
            <a:avLst/>
            <a:gdLst>
              <a:gd name="connsiteX0" fmla="*/ 929670 w 1201781"/>
              <a:gd name="connsiteY0" fmla="*/ 2037 h 1712522"/>
              <a:gd name="connsiteX1" fmla="*/ 908488 w 1201781"/>
              <a:gd name="connsiteY1" fmla="*/ 2532 h 1712522"/>
              <a:gd name="connsiteX2" fmla="*/ 82182 w 1201781"/>
              <a:gd name="connsiteY2" fmla="*/ 268471 h 1712522"/>
              <a:gd name="connsiteX3" fmla="*/ 25094 w 1201781"/>
              <a:gd name="connsiteY3" fmla="*/ 287858 h 1712522"/>
              <a:gd name="connsiteX4" fmla="*/ 3333 w 1201781"/>
              <a:gd name="connsiteY4" fmla="*/ 328272 h 1712522"/>
              <a:gd name="connsiteX5" fmla="*/ 383168 w 1201781"/>
              <a:gd name="connsiteY5" fmla="*/ 1496869 h 1712522"/>
              <a:gd name="connsiteX6" fmla="*/ 408472 w 1201781"/>
              <a:gd name="connsiteY6" fmla="*/ 1573501 h 1712522"/>
              <a:gd name="connsiteX7" fmla="*/ 688589 w 1201781"/>
              <a:gd name="connsiteY7" fmla="*/ 1712511 h 1712522"/>
              <a:gd name="connsiteX8" fmla="*/ 695629 w 1201781"/>
              <a:gd name="connsiteY8" fmla="*/ 1712513 h 1712522"/>
              <a:gd name="connsiteX9" fmla="*/ 765270 w 1201781"/>
              <a:gd name="connsiteY9" fmla="*/ 1712522 h 1712522"/>
              <a:gd name="connsiteX10" fmla="*/ 1201781 w 1201781"/>
              <a:gd name="connsiteY10" fmla="*/ 832922 h 1712522"/>
              <a:gd name="connsiteX11" fmla="*/ 1108088 w 1201781"/>
              <a:gd name="connsiteY11" fmla="*/ 539254 h 1712522"/>
              <a:gd name="connsiteX12" fmla="*/ 941780 w 1201781"/>
              <a:gd name="connsiteY12" fmla="*/ 19432 h 1712522"/>
              <a:gd name="connsiteX13" fmla="*/ 929670 w 1201781"/>
              <a:gd name="connsiteY13" fmla="*/ 2037 h 171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1781" h="1712522">
                <a:moveTo>
                  <a:pt x="929670" y="2037"/>
                </a:moveTo>
                <a:cubicBezTo>
                  <a:pt x="924357" y="-817"/>
                  <a:pt x="917531" y="-690"/>
                  <a:pt x="908488" y="2532"/>
                </a:cubicBezTo>
                <a:cubicBezTo>
                  <a:pt x="885878" y="10558"/>
                  <a:pt x="334952" y="187870"/>
                  <a:pt x="82182" y="268471"/>
                </a:cubicBezTo>
                <a:cubicBezTo>
                  <a:pt x="63756" y="276836"/>
                  <a:pt x="44368" y="282036"/>
                  <a:pt x="25094" y="287858"/>
                </a:cubicBezTo>
                <a:cubicBezTo>
                  <a:pt x="-1189" y="295772"/>
                  <a:pt x="-3619" y="300858"/>
                  <a:pt x="3333" y="328272"/>
                </a:cubicBezTo>
                <a:cubicBezTo>
                  <a:pt x="10328" y="347857"/>
                  <a:pt x="256827" y="1112758"/>
                  <a:pt x="383168" y="1496869"/>
                </a:cubicBezTo>
                <a:lnTo>
                  <a:pt x="408472" y="1573501"/>
                </a:lnTo>
                <a:lnTo>
                  <a:pt x="688589" y="1712511"/>
                </a:lnTo>
                <a:lnTo>
                  <a:pt x="695629" y="1712513"/>
                </a:lnTo>
                <a:lnTo>
                  <a:pt x="765270" y="1712522"/>
                </a:lnTo>
                <a:lnTo>
                  <a:pt x="1201781" y="832922"/>
                </a:lnTo>
                <a:lnTo>
                  <a:pt x="1108088" y="539254"/>
                </a:lnTo>
                <a:cubicBezTo>
                  <a:pt x="1018390" y="258187"/>
                  <a:pt x="946761" y="34036"/>
                  <a:pt x="941780" y="19432"/>
                </a:cubicBezTo>
                <a:cubicBezTo>
                  <a:pt x="938784" y="10728"/>
                  <a:pt x="934983" y="4892"/>
                  <a:pt x="929670" y="2037"/>
                </a:cubicBezTo>
                <a:close/>
              </a:path>
            </a:pathLst>
          </a:custGeom>
          <a:solidFill>
            <a:srgbClr val="000000"/>
          </a:solidFill>
          <a:ln w="803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grpSp>
        <p:nvGrpSpPr>
          <p:cNvPr id="49" name="Graphic 95">
            <a:extLst>
              <a:ext uri="{FF2B5EF4-FFF2-40B4-BE49-F238E27FC236}">
                <a16:creationId xmlns:a16="http://schemas.microsoft.com/office/drawing/2014/main" id="{5A4941AA-B9F5-4E79-8C46-D149F2304C4D}"/>
              </a:ext>
            </a:extLst>
          </p:cNvPr>
          <p:cNvGrpSpPr/>
          <p:nvPr/>
        </p:nvGrpSpPr>
        <p:grpSpPr>
          <a:xfrm>
            <a:off x="1213925" y="3360561"/>
            <a:ext cx="372747" cy="274709"/>
            <a:chOff x="9975587" y="3994345"/>
            <a:chExt cx="1018222" cy="750414"/>
          </a:xfrm>
          <a:solidFill>
            <a:schemeClr val="accent4"/>
          </a:solidFill>
        </p:grpSpPr>
        <p:sp>
          <p:nvSpPr>
            <p:cNvPr id="50" name="Freeform: Shape 97">
              <a:extLst>
                <a:ext uri="{FF2B5EF4-FFF2-40B4-BE49-F238E27FC236}">
                  <a16:creationId xmlns:a16="http://schemas.microsoft.com/office/drawing/2014/main" id="{B170FBE7-FE1F-408F-98CA-A3668F2847F9}"/>
                </a:ext>
              </a:extLst>
            </p:cNvPr>
            <p:cNvSpPr/>
            <p:nvPr/>
          </p:nvSpPr>
          <p:spPr>
            <a:xfrm>
              <a:off x="10231320" y="4126953"/>
              <a:ext cx="502755" cy="286446"/>
            </a:xfrm>
            <a:custGeom>
              <a:avLst/>
              <a:gdLst>
                <a:gd name="connsiteX0" fmla="*/ 4299 w 502755"/>
                <a:gd name="connsiteY0" fmla="*/ 198431 h 286446"/>
                <a:gd name="connsiteX1" fmla="*/ 23349 w 502755"/>
                <a:gd name="connsiteY1" fmla="*/ 229863 h 286446"/>
                <a:gd name="connsiteX2" fmla="*/ 469119 w 502755"/>
                <a:gd name="connsiteY2" fmla="*/ 281298 h 286446"/>
                <a:gd name="connsiteX3" fmla="*/ 502456 w 502755"/>
                <a:gd name="connsiteY3" fmla="*/ 270821 h 286446"/>
                <a:gd name="connsiteX4" fmla="*/ 497694 w 502755"/>
                <a:gd name="connsiteY4" fmla="*/ 225101 h 286446"/>
                <a:gd name="connsiteX5" fmla="*/ 267189 w 502755"/>
                <a:gd name="connsiteY5" fmla="*/ 311 h 286446"/>
                <a:gd name="connsiteX6" fmla="*/ 4299 w 502755"/>
                <a:gd name="connsiteY6" fmla="*/ 198431 h 28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755" h="286446">
                  <a:moveTo>
                    <a:pt x="4299" y="198431"/>
                  </a:moveTo>
                  <a:cubicBezTo>
                    <a:pt x="489" y="215576"/>
                    <a:pt x="-9036" y="232721"/>
                    <a:pt x="23349" y="229863"/>
                  </a:cubicBezTo>
                  <a:cubicBezTo>
                    <a:pt x="174796" y="217481"/>
                    <a:pt x="322434" y="244151"/>
                    <a:pt x="469119" y="281298"/>
                  </a:cubicBezTo>
                  <a:cubicBezTo>
                    <a:pt x="487216" y="286061"/>
                    <a:pt x="505314" y="293681"/>
                    <a:pt x="502456" y="270821"/>
                  </a:cubicBezTo>
                  <a:cubicBezTo>
                    <a:pt x="500551" y="249866"/>
                    <a:pt x="498646" y="237483"/>
                    <a:pt x="497694" y="225101"/>
                  </a:cubicBezTo>
                  <a:cubicBezTo>
                    <a:pt x="481501" y="96513"/>
                    <a:pt x="388156" y="6026"/>
                    <a:pt x="267189" y="311"/>
                  </a:cubicBezTo>
                  <a:cubicBezTo>
                    <a:pt x="131934" y="-5404"/>
                    <a:pt x="35731" y="67938"/>
                    <a:pt x="4299" y="198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98">
              <a:extLst>
                <a:ext uri="{FF2B5EF4-FFF2-40B4-BE49-F238E27FC236}">
                  <a16:creationId xmlns:a16="http://schemas.microsoft.com/office/drawing/2014/main" id="{13E0B9BE-D152-4B3C-937B-E243C5540CC6}"/>
                </a:ext>
              </a:extLst>
            </p:cNvPr>
            <p:cNvSpPr/>
            <p:nvPr/>
          </p:nvSpPr>
          <p:spPr>
            <a:xfrm>
              <a:off x="9975587" y="4410760"/>
              <a:ext cx="1018222" cy="173896"/>
            </a:xfrm>
            <a:custGeom>
              <a:avLst/>
              <a:gdLst>
                <a:gd name="connsiteX0" fmla="*/ 642938 w 1018222"/>
                <a:gd name="connsiteY0" fmla="*/ 37496 h 173896"/>
                <a:gd name="connsiteX1" fmla="*/ 0 w 1018222"/>
                <a:gd name="connsiteY1" fmla="*/ 90836 h 173896"/>
                <a:gd name="connsiteX2" fmla="*/ 56198 w 1018222"/>
                <a:gd name="connsiteY2" fmla="*/ 100361 h 173896"/>
                <a:gd name="connsiteX3" fmla="*/ 637223 w 1018222"/>
                <a:gd name="connsiteY3" fmla="*/ 150843 h 173896"/>
                <a:gd name="connsiteX4" fmla="*/ 897255 w 1018222"/>
                <a:gd name="connsiteY4" fmla="*/ 166083 h 173896"/>
                <a:gd name="connsiteX5" fmla="*/ 1018223 w 1018222"/>
                <a:gd name="connsiteY5" fmla="*/ 78453 h 173896"/>
                <a:gd name="connsiteX6" fmla="*/ 642938 w 1018222"/>
                <a:gd name="connsiteY6" fmla="*/ 37496 h 1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222" h="173896">
                  <a:moveTo>
                    <a:pt x="642938" y="37496"/>
                  </a:moveTo>
                  <a:cubicBezTo>
                    <a:pt x="421005" y="-27274"/>
                    <a:pt x="207645" y="-7272"/>
                    <a:pt x="0" y="90836"/>
                  </a:cubicBezTo>
                  <a:cubicBezTo>
                    <a:pt x="15240" y="114648"/>
                    <a:pt x="37148" y="101313"/>
                    <a:pt x="56198" y="100361"/>
                  </a:cubicBezTo>
                  <a:cubicBezTo>
                    <a:pt x="253365" y="84168"/>
                    <a:pt x="444818" y="119411"/>
                    <a:pt x="637223" y="150843"/>
                  </a:cubicBezTo>
                  <a:cubicBezTo>
                    <a:pt x="723900" y="165131"/>
                    <a:pt x="809625" y="185133"/>
                    <a:pt x="897255" y="166083"/>
                  </a:cubicBezTo>
                  <a:cubicBezTo>
                    <a:pt x="947738" y="154653"/>
                    <a:pt x="992505" y="134651"/>
                    <a:pt x="1018223" y="78453"/>
                  </a:cubicBezTo>
                  <a:cubicBezTo>
                    <a:pt x="885825" y="101313"/>
                    <a:pt x="762953" y="73691"/>
                    <a:pt x="642938" y="3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99">
              <a:extLst>
                <a:ext uri="{FF2B5EF4-FFF2-40B4-BE49-F238E27FC236}">
                  <a16:creationId xmlns:a16="http://schemas.microsoft.com/office/drawing/2014/main" id="{AF26C4A6-D989-413A-B749-3640BE17B15B}"/>
                </a:ext>
              </a:extLst>
            </p:cNvPr>
            <p:cNvSpPr/>
            <p:nvPr/>
          </p:nvSpPr>
          <p:spPr>
            <a:xfrm>
              <a:off x="10162277" y="4556209"/>
              <a:ext cx="787717" cy="107108"/>
            </a:xfrm>
            <a:custGeom>
              <a:avLst/>
              <a:gdLst>
                <a:gd name="connsiteX0" fmla="*/ 0 w 787717"/>
                <a:gd name="connsiteY0" fmla="*/ 1585 h 107108"/>
                <a:gd name="connsiteX1" fmla="*/ 16192 w 787717"/>
                <a:gd name="connsiteY1" fmla="*/ 8252 h 107108"/>
                <a:gd name="connsiteX2" fmla="*/ 332423 w 787717"/>
                <a:gd name="connsiteY2" fmla="*/ 75880 h 107108"/>
                <a:gd name="connsiteX3" fmla="*/ 671513 w 787717"/>
                <a:gd name="connsiteY3" fmla="*/ 97787 h 107108"/>
                <a:gd name="connsiteX4" fmla="*/ 787718 w 787717"/>
                <a:gd name="connsiteY4" fmla="*/ 35875 h 107108"/>
                <a:gd name="connsiteX5" fmla="*/ 0 w 787717"/>
                <a:gd name="connsiteY5" fmla="*/ 1585 h 1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717" h="107108">
                  <a:moveTo>
                    <a:pt x="0" y="1585"/>
                  </a:moveTo>
                  <a:cubicBezTo>
                    <a:pt x="5715" y="3490"/>
                    <a:pt x="10478" y="7300"/>
                    <a:pt x="16192" y="8252"/>
                  </a:cubicBezTo>
                  <a:cubicBezTo>
                    <a:pt x="121920" y="31112"/>
                    <a:pt x="226695" y="55877"/>
                    <a:pt x="332423" y="75880"/>
                  </a:cubicBezTo>
                  <a:cubicBezTo>
                    <a:pt x="443865" y="96835"/>
                    <a:pt x="556260" y="120647"/>
                    <a:pt x="671513" y="97787"/>
                  </a:cubicBezTo>
                  <a:cubicBezTo>
                    <a:pt x="712470" y="89215"/>
                    <a:pt x="752475" y="78737"/>
                    <a:pt x="787718" y="35875"/>
                  </a:cubicBezTo>
                  <a:cubicBezTo>
                    <a:pt x="516255" y="87310"/>
                    <a:pt x="261937" y="-13655"/>
                    <a:pt x="0" y="1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00">
              <a:extLst>
                <a:ext uri="{FF2B5EF4-FFF2-40B4-BE49-F238E27FC236}">
                  <a16:creationId xmlns:a16="http://schemas.microsoft.com/office/drawing/2014/main" id="{A535B164-0EEF-4036-B258-7EBF87CCEB8A}"/>
                </a:ext>
              </a:extLst>
            </p:cNvPr>
            <p:cNvSpPr/>
            <p:nvPr/>
          </p:nvSpPr>
          <p:spPr>
            <a:xfrm>
              <a:off x="10184184" y="4604452"/>
              <a:ext cx="672465" cy="140307"/>
            </a:xfrm>
            <a:custGeom>
              <a:avLst/>
              <a:gdLst>
                <a:gd name="connsiteX0" fmla="*/ 280988 w 672465"/>
                <a:gd name="connsiteY0" fmla="*/ 58117 h 140307"/>
                <a:gd name="connsiteX1" fmla="*/ 59055 w 672465"/>
                <a:gd name="connsiteY1" fmla="*/ 8587 h 140307"/>
                <a:gd name="connsiteX2" fmla="*/ 0 w 672465"/>
                <a:gd name="connsiteY2" fmla="*/ 3824 h 140307"/>
                <a:gd name="connsiteX3" fmla="*/ 47625 w 672465"/>
                <a:gd name="connsiteY3" fmla="*/ 18112 h 140307"/>
                <a:gd name="connsiteX4" fmla="*/ 178117 w 672465"/>
                <a:gd name="connsiteY4" fmla="*/ 62879 h 140307"/>
                <a:gd name="connsiteX5" fmla="*/ 505778 w 672465"/>
                <a:gd name="connsiteY5" fmla="*/ 139079 h 140307"/>
                <a:gd name="connsiteX6" fmla="*/ 672465 w 672465"/>
                <a:gd name="connsiteY6" fmla="*/ 98122 h 140307"/>
                <a:gd name="connsiteX7" fmla="*/ 280988 w 672465"/>
                <a:gd name="connsiteY7" fmla="*/ 58117 h 14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465" h="140307">
                  <a:moveTo>
                    <a:pt x="280988" y="58117"/>
                  </a:moveTo>
                  <a:cubicBezTo>
                    <a:pt x="207645" y="40019"/>
                    <a:pt x="133350" y="24779"/>
                    <a:pt x="59055" y="8587"/>
                  </a:cubicBezTo>
                  <a:cubicBezTo>
                    <a:pt x="44768" y="-1891"/>
                    <a:pt x="29528" y="-1891"/>
                    <a:pt x="0" y="3824"/>
                  </a:cubicBezTo>
                  <a:cubicBezTo>
                    <a:pt x="24765" y="10492"/>
                    <a:pt x="36195" y="14302"/>
                    <a:pt x="47625" y="18112"/>
                  </a:cubicBezTo>
                  <a:cubicBezTo>
                    <a:pt x="90488" y="33352"/>
                    <a:pt x="134303" y="48592"/>
                    <a:pt x="178117" y="62879"/>
                  </a:cubicBezTo>
                  <a:cubicBezTo>
                    <a:pt x="284798" y="96217"/>
                    <a:pt x="392430" y="131459"/>
                    <a:pt x="505778" y="139079"/>
                  </a:cubicBezTo>
                  <a:cubicBezTo>
                    <a:pt x="564833" y="142889"/>
                    <a:pt x="622935" y="140032"/>
                    <a:pt x="672465" y="98122"/>
                  </a:cubicBezTo>
                  <a:cubicBezTo>
                    <a:pt x="538163" y="106694"/>
                    <a:pt x="408623" y="90502"/>
                    <a:pt x="280988" y="5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01">
              <a:extLst>
                <a:ext uri="{FF2B5EF4-FFF2-40B4-BE49-F238E27FC236}">
                  <a16:creationId xmlns:a16="http://schemas.microsoft.com/office/drawing/2014/main" id="{88494122-F909-4934-B0D2-173408CDE544}"/>
                </a:ext>
              </a:extLst>
            </p:cNvPr>
            <p:cNvSpPr/>
            <p:nvPr/>
          </p:nvSpPr>
          <p:spPr>
            <a:xfrm>
              <a:off x="10156978" y="4128896"/>
              <a:ext cx="96738" cy="87295"/>
            </a:xfrm>
            <a:custGeom>
              <a:avLst/>
              <a:gdLst>
                <a:gd name="connsiteX0" fmla="*/ 71974 w 96738"/>
                <a:gd name="connsiteY0" fmla="*/ 85998 h 87295"/>
                <a:gd name="connsiteX1" fmla="*/ 96739 w 96738"/>
                <a:gd name="connsiteY1" fmla="*/ 65043 h 87295"/>
                <a:gd name="connsiteX2" fmla="*/ 31016 w 96738"/>
                <a:gd name="connsiteY2" fmla="*/ 273 h 87295"/>
                <a:gd name="connsiteX3" fmla="*/ 536 w 96738"/>
                <a:gd name="connsiteY3" fmla="*/ 45040 h 87295"/>
                <a:gd name="connsiteX4" fmla="*/ 71974 w 96738"/>
                <a:gd name="connsiteY4" fmla="*/ 85998 h 8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38" h="87295">
                  <a:moveTo>
                    <a:pt x="71974" y="85998"/>
                  </a:moveTo>
                  <a:cubicBezTo>
                    <a:pt x="86261" y="91713"/>
                    <a:pt x="93881" y="77425"/>
                    <a:pt x="96739" y="65043"/>
                  </a:cubicBezTo>
                  <a:cubicBezTo>
                    <a:pt x="96739" y="54565"/>
                    <a:pt x="37684" y="-4490"/>
                    <a:pt x="31016" y="273"/>
                  </a:cubicBezTo>
                  <a:cubicBezTo>
                    <a:pt x="13871" y="9798"/>
                    <a:pt x="-3274" y="32658"/>
                    <a:pt x="536" y="45040"/>
                  </a:cubicBezTo>
                  <a:cubicBezTo>
                    <a:pt x="10061" y="75520"/>
                    <a:pt x="46256" y="76473"/>
                    <a:pt x="71974" y="859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02">
              <a:extLst>
                <a:ext uri="{FF2B5EF4-FFF2-40B4-BE49-F238E27FC236}">
                  <a16:creationId xmlns:a16="http://schemas.microsoft.com/office/drawing/2014/main" id="{84D9327E-B234-46DE-B86A-74ADF5605062}"/>
                </a:ext>
              </a:extLst>
            </p:cNvPr>
            <p:cNvSpPr/>
            <p:nvPr/>
          </p:nvSpPr>
          <p:spPr>
            <a:xfrm>
              <a:off x="10726927" y="4167074"/>
              <a:ext cx="95670" cy="84066"/>
            </a:xfrm>
            <a:custGeom>
              <a:avLst/>
              <a:gdLst>
                <a:gd name="connsiteX0" fmla="*/ 28757 w 95670"/>
                <a:gd name="connsiteY0" fmla="*/ 84014 h 84066"/>
                <a:gd name="connsiteX1" fmla="*/ 95432 w 95670"/>
                <a:gd name="connsiteY1" fmla="*/ 43057 h 84066"/>
                <a:gd name="connsiteX2" fmla="*/ 66857 w 95670"/>
                <a:gd name="connsiteY2" fmla="*/ 194 h 84066"/>
                <a:gd name="connsiteX3" fmla="*/ 182 w 95670"/>
                <a:gd name="connsiteY3" fmla="*/ 61154 h 84066"/>
                <a:gd name="connsiteX4" fmla="*/ 28757 w 95670"/>
                <a:gd name="connsiteY4" fmla="*/ 84014 h 8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70" h="84066">
                  <a:moveTo>
                    <a:pt x="28757" y="84014"/>
                  </a:moveTo>
                  <a:cubicBezTo>
                    <a:pt x="47807" y="65917"/>
                    <a:pt x="89717" y="79252"/>
                    <a:pt x="95432" y="43057"/>
                  </a:cubicBezTo>
                  <a:cubicBezTo>
                    <a:pt x="97337" y="29722"/>
                    <a:pt x="87812" y="4957"/>
                    <a:pt x="66857" y="194"/>
                  </a:cubicBezTo>
                  <a:cubicBezTo>
                    <a:pt x="53522" y="-3616"/>
                    <a:pt x="-3628" y="49724"/>
                    <a:pt x="182" y="61154"/>
                  </a:cubicBezTo>
                  <a:cubicBezTo>
                    <a:pt x="3992" y="72584"/>
                    <a:pt x="9707" y="84967"/>
                    <a:pt x="28757" y="84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03">
              <a:extLst>
                <a:ext uri="{FF2B5EF4-FFF2-40B4-BE49-F238E27FC236}">
                  <a16:creationId xmlns:a16="http://schemas.microsoft.com/office/drawing/2014/main" id="{6581505D-7700-4D8A-B399-318D0572804C}"/>
                </a:ext>
              </a:extLst>
            </p:cNvPr>
            <p:cNvSpPr/>
            <p:nvPr/>
          </p:nvSpPr>
          <p:spPr>
            <a:xfrm>
              <a:off x="10633089" y="4052843"/>
              <a:ext cx="89268" cy="101261"/>
            </a:xfrm>
            <a:custGeom>
              <a:avLst/>
              <a:gdLst>
                <a:gd name="connsiteX0" fmla="*/ 21630 w 89268"/>
                <a:gd name="connsiteY0" fmla="*/ 101090 h 101261"/>
                <a:gd name="connsiteX1" fmla="*/ 89257 w 89268"/>
                <a:gd name="connsiteY1" fmla="*/ 31558 h 101261"/>
                <a:gd name="connsiteX2" fmla="*/ 54015 w 89268"/>
                <a:gd name="connsiteY2" fmla="*/ 3935 h 101261"/>
                <a:gd name="connsiteX3" fmla="*/ 34965 w 89268"/>
                <a:gd name="connsiteY3" fmla="*/ 6793 h 101261"/>
                <a:gd name="connsiteX4" fmla="*/ 1627 w 89268"/>
                <a:gd name="connsiteY4" fmla="*/ 74420 h 101261"/>
                <a:gd name="connsiteX5" fmla="*/ 21630 w 89268"/>
                <a:gd name="connsiteY5" fmla="*/ 101090 h 10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68" h="101261">
                  <a:moveTo>
                    <a:pt x="21630" y="101090"/>
                  </a:moveTo>
                  <a:cubicBezTo>
                    <a:pt x="30202" y="104900"/>
                    <a:pt x="90210" y="43940"/>
                    <a:pt x="89257" y="31558"/>
                  </a:cubicBezTo>
                  <a:cubicBezTo>
                    <a:pt x="78780" y="22985"/>
                    <a:pt x="66397" y="13460"/>
                    <a:pt x="54015" y="3935"/>
                  </a:cubicBezTo>
                  <a:cubicBezTo>
                    <a:pt x="47347" y="-827"/>
                    <a:pt x="39727" y="-2732"/>
                    <a:pt x="34965" y="6793"/>
                  </a:cubicBezTo>
                  <a:cubicBezTo>
                    <a:pt x="23535" y="28700"/>
                    <a:pt x="11152" y="50608"/>
                    <a:pt x="1627" y="74420"/>
                  </a:cubicBezTo>
                  <a:cubicBezTo>
                    <a:pt x="-5040" y="90613"/>
                    <a:pt x="10200" y="96328"/>
                    <a:pt x="21630" y="101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51">
              <a:extLst>
                <a:ext uri="{FF2B5EF4-FFF2-40B4-BE49-F238E27FC236}">
                  <a16:creationId xmlns:a16="http://schemas.microsoft.com/office/drawing/2014/main" id="{AD13C8A0-A9AD-4D47-B40B-CD270EB03316}"/>
                </a:ext>
              </a:extLst>
            </p:cNvPr>
            <p:cNvSpPr/>
            <p:nvPr/>
          </p:nvSpPr>
          <p:spPr>
            <a:xfrm>
              <a:off x="10261456" y="4034871"/>
              <a:ext cx="84597" cy="104373"/>
            </a:xfrm>
            <a:custGeom>
              <a:avLst/>
              <a:gdLst>
                <a:gd name="connsiteX0" fmla="*/ 16073 w 84597"/>
                <a:gd name="connsiteY0" fmla="*/ 59055 h 104373"/>
                <a:gd name="connsiteX1" fmla="*/ 46553 w 84597"/>
                <a:gd name="connsiteY1" fmla="*/ 95250 h 104373"/>
                <a:gd name="connsiteX2" fmla="*/ 75128 w 84597"/>
                <a:gd name="connsiteY2" fmla="*/ 100013 h 104373"/>
                <a:gd name="connsiteX3" fmla="*/ 80843 w 84597"/>
                <a:gd name="connsiteY3" fmla="*/ 71438 h 104373"/>
                <a:gd name="connsiteX4" fmla="*/ 46553 w 84597"/>
                <a:gd name="connsiteY4" fmla="*/ 0 h 104373"/>
                <a:gd name="connsiteX5" fmla="*/ 4643 w 84597"/>
                <a:gd name="connsiteY5" fmla="*/ 29528 h 104373"/>
                <a:gd name="connsiteX6" fmla="*/ 16073 w 84597"/>
                <a:gd name="connsiteY6" fmla="*/ 59055 h 1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97" h="104373">
                  <a:moveTo>
                    <a:pt x="16073" y="59055"/>
                  </a:moveTo>
                  <a:cubicBezTo>
                    <a:pt x="24646" y="72390"/>
                    <a:pt x="36076" y="82868"/>
                    <a:pt x="46553" y="95250"/>
                  </a:cubicBezTo>
                  <a:cubicBezTo>
                    <a:pt x="55126" y="104775"/>
                    <a:pt x="63698" y="107633"/>
                    <a:pt x="75128" y="100013"/>
                  </a:cubicBezTo>
                  <a:cubicBezTo>
                    <a:pt x="86558" y="92393"/>
                    <a:pt x="86558" y="81915"/>
                    <a:pt x="80843" y="71438"/>
                  </a:cubicBezTo>
                  <a:cubicBezTo>
                    <a:pt x="69413" y="48578"/>
                    <a:pt x="65603" y="21908"/>
                    <a:pt x="46553" y="0"/>
                  </a:cubicBezTo>
                  <a:cubicBezTo>
                    <a:pt x="30361" y="11430"/>
                    <a:pt x="15121" y="18098"/>
                    <a:pt x="4643" y="29528"/>
                  </a:cubicBezTo>
                  <a:cubicBezTo>
                    <a:pt x="-8692" y="42863"/>
                    <a:pt x="10358" y="49530"/>
                    <a:pt x="16073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52">
              <a:extLst>
                <a:ext uri="{FF2B5EF4-FFF2-40B4-BE49-F238E27FC236}">
                  <a16:creationId xmlns:a16="http://schemas.microsoft.com/office/drawing/2014/main" id="{C821C999-C82B-466F-AB3F-8EE412CB96F2}"/>
                </a:ext>
              </a:extLst>
            </p:cNvPr>
            <p:cNvSpPr/>
            <p:nvPr/>
          </p:nvSpPr>
          <p:spPr>
            <a:xfrm>
              <a:off x="10390134" y="3994345"/>
              <a:ext cx="64559" cy="105437"/>
            </a:xfrm>
            <a:custGeom>
              <a:avLst/>
              <a:gdLst>
                <a:gd name="connsiteX0" fmla="*/ 22650 w 64559"/>
                <a:gd name="connsiteY0" fmla="*/ 91961 h 105437"/>
                <a:gd name="connsiteX1" fmla="*/ 44557 w 64559"/>
                <a:gd name="connsiteY1" fmla="*/ 105296 h 105437"/>
                <a:gd name="connsiteX2" fmla="*/ 63607 w 64559"/>
                <a:gd name="connsiteY2" fmla="*/ 83389 h 105437"/>
                <a:gd name="connsiteX3" fmla="*/ 63607 w 64559"/>
                <a:gd name="connsiteY3" fmla="*/ 50051 h 105437"/>
                <a:gd name="connsiteX4" fmla="*/ 64560 w 64559"/>
                <a:gd name="connsiteY4" fmla="*/ 50051 h 105437"/>
                <a:gd name="connsiteX5" fmla="*/ 63607 w 64559"/>
                <a:gd name="connsiteY5" fmla="*/ 21476 h 105437"/>
                <a:gd name="connsiteX6" fmla="*/ 26460 w 64559"/>
                <a:gd name="connsiteY6" fmla="*/ 3379 h 105437"/>
                <a:gd name="connsiteX7" fmla="*/ 2647 w 64559"/>
                <a:gd name="connsiteY7" fmla="*/ 32906 h 105437"/>
                <a:gd name="connsiteX8" fmla="*/ 22650 w 64559"/>
                <a:gd name="connsiteY8" fmla="*/ 91961 h 10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59" h="105437">
                  <a:moveTo>
                    <a:pt x="22650" y="91961"/>
                  </a:moveTo>
                  <a:cubicBezTo>
                    <a:pt x="26460" y="102439"/>
                    <a:pt x="33127" y="106249"/>
                    <a:pt x="44557" y="105296"/>
                  </a:cubicBezTo>
                  <a:cubicBezTo>
                    <a:pt x="57892" y="104344"/>
                    <a:pt x="63607" y="96724"/>
                    <a:pt x="63607" y="83389"/>
                  </a:cubicBezTo>
                  <a:cubicBezTo>
                    <a:pt x="63607" y="71959"/>
                    <a:pt x="63607" y="61481"/>
                    <a:pt x="63607" y="50051"/>
                  </a:cubicBezTo>
                  <a:cubicBezTo>
                    <a:pt x="63607" y="50051"/>
                    <a:pt x="64560" y="50051"/>
                    <a:pt x="64560" y="50051"/>
                  </a:cubicBezTo>
                  <a:cubicBezTo>
                    <a:pt x="64560" y="40526"/>
                    <a:pt x="63607" y="31001"/>
                    <a:pt x="63607" y="21476"/>
                  </a:cubicBezTo>
                  <a:cubicBezTo>
                    <a:pt x="62655" y="-8051"/>
                    <a:pt x="41700" y="521"/>
                    <a:pt x="26460" y="3379"/>
                  </a:cubicBezTo>
                  <a:cubicBezTo>
                    <a:pt x="11220" y="6236"/>
                    <a:pt x="-6878" y="8141"/>
                    <a:pt x="2647" y="32906"/>
                  </a:cubicBezTo>
                  <a:cubicBezTo>
                    <a:pt x="9315" y="52909"/>
                    <a:pt x="15982" y="72911"/>
                    <a:pt x="22650" y="91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53">
              <a:extLst>
                <a:ext uri="{FF2B5EF4-FFF2-40B4-BE49-F238E27FC236}">
                  <a16:creationId xmlns:a16="http://schemas.microsoft.com/office/drawing/2014/main" id="{0A3539DF-CB11-4804-B9C4-BF9ECD484584}"/>
                </a:ext>
              </a:extLst>
            </p:cNvPr>
            <p:cNvSpPr/>
            <p:nvPr/>
          </p:nvSpPr>
          <p:spPr>
            <a:xfrm>
              <a:off x="10522124" y="4005094"/>
              <a:ext cx="65284" cy="98069"/>
            </a:xfrm>
            <a:custGeom>
              <a:avLst/>
              <a:gdLst>
                <a:gd name="connsiteX0" fmla="*/ 22105 w 65284"/>
                <a:gd name="connsiteY0" fmla="*/ 97404 h 98069"/>
                <a:gd name="connsiteX1" fmla="*/ 64015 w 65284"/>
                <a:gd name="connsiteY1" fmla="*/ 22157 h 98069"/>
                <a:gd name="connsiteX2" fmla="*/ 28772 w 65284"/>
                <a:gd name="connsiteY2" fmla="*/ 249 h 98069"/>
                <a:gd name="connsiteX3" fmla="*/ 1150 w 65284"/>
                <a:gd name="connsiteY3" fmla="*/ 49779 h 98069"/>
                <a:gd name="connsiteX4" fmla="*/ 22105 w 65284"/>
                <a:gd name="connsiteY4" fmla="*/ 97404 h 9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84" h="98069">
                  <a:moveTo>
                    <a:pt x="22105" y="97404"/>
                  </a:moveTo>
                  <a:cubicBezTo>
                    <a:pt x="58300" y="91689"/>
                    <a:pt x="55442" y="48827"/>
                    <a:pt x="64015" y="22157"/>
                  </a:cubicBezTo>
                  <a:cubicBezTo>
                    <a:pt x="71635" y="-1656"/>
                    <a:pt x="43060" y="1202"/>
                    <a:pt x="28772" y="249"/>
                  </a:cubicBezTo>
                  <a:cubicBezTo>
                    <a:pt x="-18853" y="-3561"/>
                    <a:pt x="14485" y="37397"/>
                    <a:pt x="1150" y="49779"/>
                  </a:cubicBezTo>
                  <a:cubicBezTo>
                    <a:pt x="3055" y="70734"/>
                    <a:pt x="-10280" y="103119"/>
                    <a:pt x="22105" y="97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54">
              <a:extLst>
                <a:ext uri="{FF2B5EF4-FFF2-40B4-BE49-F238E27FC236}">
                  <a16:creationId xmlns:a16="http://schemas.microsoft.com/office/drawing/2014/main" id="{01FB19C7-C477-424F-943B-FB8958F2D1AF}"/>
                </a:ext>
              </a:extLst>
            </p:cNvPr>
            <p:cNvSpPr/>
            <p:nvPr/>
          </p:nvSpPr>
          <p:spPr>
            <a:xfrm>
              <a:off x="10780582" y="4320122"/>
              <a:ext cx="91864" cy="64695"/>
            </a:xfrm>
            <a:custGeom>
              <a:avLst/>
              <a:gdLst>
                <a:gd name="connsiteX0" fmla="*/ 819 w 91864"/>
                <a:gd name="connsiteY0" fmla="*/ 28122 h 64695"/>
                <a:gd name="connsiteX1" fmla="*/ 57017 w 91864"/>
                <a:gd name="connsiteY1" fmla="*/ 62412 h 64695"/>
                <a:gd name="connsiteX2" fmla="*/ 91307 w 91864"/>
                <a:gd name="connsiteY2" fmla="*/ 42409 h 64695"/>
                <a:gd name="connsiteX3" fmla="*/ 72257 w 91864"/>
                <a:gd name="connsiteY3" fmla="*/ 499 h 64695"/>
                <a:gd name="connsiteX4" fmla="*/ 819 w 91864"/>
                <a:gd name="connsiteY4" fmla="*/ 28122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64" h="64695">
                  <a:moveTo>
                    <a:pt x="819" y="28122"/>
                  </a:moveTo>
                  <a:cubicBezTo>
                    <a:pt x="-6801" y="74794"/>
                    <a:pt x="40824" y="50029"/>
                    <a:pt x="57017" y="62412"/>
                  </a:cubicBezTo>
                  <a:cubicBezTo>
                    <a:pt x="78924" y="67174"/>
                    <a:pt x="95117" y="66222"/>
                    <a:pt x="91307" y="42409"/>
                  </a:cubicBezTo>
                  <a:cubicBezTo>
                    <a:pt x="88449" y="26217"/>
                    <a:pt x="99879" y="-4263"/>
                    <a:pt x="72257" y="499"/>
                  </a:cubicBezTo>
                  <a:cubicBezTo>
                    <a:pt x="48444" y="4309"/>
                    <a:pt x="6534" y="-4263"/>
                    <a:pt x="819" y="28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55">
              <a:extLst>
                <a:ext uri="{FF2B5EF4-FFF2-40B4-BE49-F238E27FC236}">
                  <a16:creationId xmlns:a16="http://schemas.microsoft.com/office/drawing/2014/main" id="{73243405-6CA4-4181-9DA7-99B7987484B0}"/>
                </a:ext>
              </a:extLst>
            </p:cNvPr>
            <p:cNvSpPr/>
            <p:nvPr/>
          </p:nvSpPr>
          <p:spPr>
            <a:xfrm>
              <a:off x="10094587" y="4279800"/>
              <a:ext cx="92093" cy="61815"/>
            </a:xfrm>
            <a:custGeom>
              <a:avLst/>
              <a:gdLst>
                <a:gd name="connsiteX0" fmla="*/ 41972 w 92093"/>
                <a:gd name="connsiteY0" fmla="*/ 61776 h 61815"/>
                <a:gd name="connsiteX1" fmla="*/ 91502 w 92093"/>
                <a:gd name="connsiteY1" fmla="*/ 34153 h 61815"/>
                <a:gd name="connsiteX2" fmla="*/ 21017 w 92093"/>
                <a:gd name="connsiteY2" fmla="*/ 816 h 61815"/>
                <a:gd name="connsiteX3" fmla="*/ 1015 w 92093"/>
                <a:gd name="connsiteY3" fmla="*/ 34153 h 61815"/>
                <a:gd name="connsiteX4" fmla="*/ 41972 w 92093"/>
                <a:gd name="connsiteY4" fmla="*/ 61776 h 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93" h="61815">
                  <a:moveTo>
                    <a:pt x="41972" y="61776"/>
                  </a:moveTo>
                  <a:cubicBezTo>
                    <a:pt x="60070" y="57013"/>
                    <a:pt x="97217" y="72253"/>
                    <a:pt x="91502" y="34153"/>
                  </a:cubicBezTo>
                  <a:cubicBezTo>
                    <a:pt x="85787" y="1768"/>
                    <a:pt x="46735" y="5578"/>
                    <a:pt x="21017" y="816"/>
                  </a:cubicBezTo>
                  <a:cubicBezTo>
                    <a:pt x="-4700" y="-4899"/>
                    <a:pt x="3872" y="20818"/>
                    <a:pt x="1015" y="34153"/>
                  </a:cubicBezTo>
                  <a:cubicBezTo>
                    <a:pt x="-5653" y="70348"/>
                    <a:pt x="21970" y="59871"/>
                    <a:pt x="41972" y="61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aphic 67">
            <a:extLst>
              <a:ext uri="{FF2B5EF4-FFF2-40B4-BE49-F238E27FC236}">
                <a16:creationId xmlns:a16="http://schemas.microsoft.com/office/drawing/2014/main" id="{1FCF2DF8-F1D8-46C4-96AF-704608DC5996}"/>
              </a:ext>
            </a:extLst>
          </p:cNvPr>
          <p:cNvGrpSpPr/>
          <p:nvPr/>
        </p:nvGrpSpPr>
        <p:grpSpPr>
          <a:xfrm>
            <a:off x="1232296" y="3766951"/>
            <a:ext cx="300390" cy="304803"/>
            <a:chOff x="3824235" y="1123898"/>
            <a:chExt cx="4538765" cy="4605440"/>
          </a:xfrm>
          <a:solidFill>
            <a:schemeClr val="accent3"/>
          </a:solidFill>
        </p:grpSpPr>
        <p:sp>
          <p:nvSpPr>
            <p:cNvPr id="63" name="Freeform: Shape 1135">
              <a:extLst>
                <a:ext uri="{FF2B5EF4-FFF2-40B4-BE49-F238E27FC236}">
                  <a16:creationId xmlns:a16="http://schemas.microsoft.com/office/drawing/2014/main" id="{7C433011-46A8-48FA-A0A3-229BA0A09FC7}"/>
                </a:ext>
              </a:extLst>
            </p:cNvPr>
            <p:cNvSpPr/>
            <p:nvPr/>
          </p:nvSpPr>
          <p:spPr>
            <a:xfrm>
              <a:off x="4233862" y="1511617"/>
              <a:ext cx="3735705" cy="3817619"/>
            </a:xfrm>
            <a:custGeom>
              <a:avLst/>
              <a:gdLst>
                <a:gd name="connsiteX0" fmla="*/ 3159443 w 3735705"/>
                <a:gd name="connsiteY0" fmla="*/ 3528060 h 3817619"/>
                <a:gd name="connsiteX1" fmla="*/ 3447098 w 3735705"/>
                <a:gd name="connsiteY1" fmla="*/ 3815715 h 3817619"/>
                <a:gd name="connsiteX2" fmla="*/ 3734753 w 3735705"/>
                <a:gd name="connsiteY2" fmla="*/ 3528060 h 3817619"/>
                <a:gd name="connsiteX3" fmla="*/ 3447098 w 3735705"/>
                <a:gd name="connsiteY3" fmla="*/ 3240405 h 3817619"/>
                <a:gd name="connsiteX4" fmla="*/ 3367088 w 3735705"/>
                <a:gd name="connsiteY4" fmla="*/ 3251835 h 3817619"/>
                <a:gd name="connsiteX5" fmla="*/ 3160395 w 3735705"/>
                <a:gd name="connsiteY5" fmla="*/ 3048000 h 3817619"/>
                <a:gd name="connsiteX6" fmla="*/ 2927985 w 3735705"/>
                <a:gd name="connsiteY6" fmla="*/ 2768918 h 3817619"/>
                <a:gd name="connsiteX7" fmla="*/ 2862263 w 3735705"/>
                <a:gd name="connsiteY7" fmla="*/ 2682240 h 3817619"/>
                <a:gd name="connsiteX8" fmla="*/ 2734628 w 3735705"/>
                <a:gd name="connsiteY8" fmla="*/ 2485073 h 3817619"/>
                <a:gd name="connsiteX9" fmla="*/ 2646045 w 3735705"/>
                <a:gd name="connsiteY9" fmla="*/ 2324100 h 3817619"/>
                <a:gd name="connsiteX10" fmla="*/ 2720340 w 3735705"/>
                <a:gd name="connsiteY10" fmla="*/ 2140268 h 3817619"/>
                <a:gd name="connsiteX11" fmla="*/ 2681288 w 3735705"/>
                <a:gd name="connsiteY11" fmla="*/ 1576388 h 3817619"/>
                <a:gd name="connsiteX12" fmla="*/ 2681288 w 3735705"/>
                <a:gd name="connsiteY12" fmla="*/ 1549717 h 3817619"/>
                <a:gd name="connsiteX13" fmla="*/ 2755583 w 3735705"/>
                <a:gd name="connsiteY13" fmla="*/ 1403985 h 3817619"/>
                <a:gd name="connsiteX14" fmla="*/ 3405188 w 3735705"/>
                <a:gd name="connsiteY14" fmla="*/ 572453 h 3817619"/>
                <a:gd name="connsiteX15" fmla="*/ 3448050 w 3735705"/>
                <a:gd name="connsiteY15" fmla="*/ 575310 h 3817619"/>
                <a:gd name="connsiteX16" fmla="*/ 3735705 w 3735705"/>
                <a:gd name="connsiteY16" fmla="*/ 287655 h 3817619"/>
                <a:gd name="connsiteX17" fmla="*/ 3448050 w 3735705"/>
                <a:gd name="connsiteY17" fmla="*/ 0 h 3817619"/>
                <a:gd name="connsiteX18" fmla="*/ 3160395 w 3735705"/>
                <a:gd name="connsiteY18" fmla="*/ 287655 h 3817619"/>
                <a:gd name="connsiteX19" fmla="*/ 3194685 w 3735705"/>
                <a:gd name="connsiteY19" fmla="*/ 424815 h 3817619"/>
                <a:gd name="connsiteX20" fmla="*/ 2988945 w 3735705"/>
                <a:gd name="connsiteY20" fmla="*/ 632460 h 3817619"/>
                <a:gd name="connsiteX21" fmla="*/ 2662238 w 3735705"/>
                <a:gd name="connsiteY21" fmla="*/ 906780 h 3817619"/>
                <a:gd name="connsiteX22" fmla="*/ 2366010 w 3735705"/>
                <a:gd name="connsiteY22" fmla="*/ 1101090 h 3817619"/>
                <a:gd name="connsiteX23" fmla="*/ 2365058 w 3735705"/>
                <a:gd name="connsiteY23" fmla="*/ 1099185 h 3817619"/>
                <a:gd name="connsiteX24" fmla="*/ 2293620 w 3735705"/>
                <a:gd name="connsiteY24" fmla="*/ 1142048 h 3817619"/>
                <a:gd name="connsiteX25" fmla="*/ 2273618 w 3735705"/>
                <a:gd name="connsiteY25" fmla="*/ 1142048 h 3817619"/>
                <a:gd name="connsiteX26" fmla="*/ 1608773 w 3735705"/>
                <a:gd name="connsiteY26" fmla="*/ 1101090 h 3817619"/>
                <a:gd name="connsiteX27" fmla="*/ 1514475 w 3735705"/>
                <a:gd name="connsiteY27" fmla="*/ 1141095 h 3817619"/>
                <a:gd name="connsiteX28" fmla="*/ 1497330 w 3735705"/>
                <a:gd name="connsiteY28" fmla="*/ 1140142 h 3817619"/>
                <a:gd name="connsiteX29" fmla="*/ 1343978 w 3735705"/>
                <a:gd name="connsiteY29" fmla="*/ 1055370 h 3817619"/>
                <a:gd name="connsiteX30" fmla="*/ 1255395 w 3735705"/>
                <a:gd name="connsiteY30" fmla="*/ 1000125 h 3817619"/>
                <a:gd name="connsiteX31" fmla="*/ 558165 w 3735705"/>
                <a:gd name="connsiteY31" fmla="*/ 398145 h 3817619"/>
                <a:gd name="connsiteX32" fmla="*/ 552450 w 3735705"/>
                <a:gd name="connsiteY32" fmla="*/ 402908 h 3817619"/>
                <a:gd name="connsiteX33" fmla="*/ 576263 w 3735705"/>
                <a:gd name="connsiteY33" fmla="*/ 288608 h 3817619"/>
                <a:gd name="connsiteX34" fmla="*/ 288608 w 3735705"/>
                <a:gd name="connsiteY34" fmla="*/ 952 h 3817619"/>
                <a:gd name="connsiteX35" fmla="*/ 952 w 3735705"/>
                <a:gd name="connsiteY35" fmla="*/ 289560 h 3817619"/>
                <a:gd name="connsiteX36" fmla="*/ 288608 w 3735705"/>
                <a:gd name="connsiteY36" fmla="*/ 577215 h 3817619"/>
                <a:gd name="connsiteX37" fmla="*/ 335280 w 3735705"/>
                <a:gd name="connsiteY37" fmla="*/ 573405 h 3817619"/>
                <a:gd name="connsiteX38" fmla="*/ 575310 w 3735705"/>
                <a:gd name="connsiteY38" fmla="*/ 809625 h 3817619"/>
                <a:gd name="connsiteX39" fmla="*/ 807720 w 3735705"/>
                <a:gd name="connsiteY39" fmla="*/ 1088708 h 3817619"/>
                <a:gd name="connsiteX40" fmla="*/ 873443 w 3735705"/>
                <a:gd name="connsiteY40" fmla="*/ 1175385 h 3817619"/>
                <a:gd name="connsiteX41" fmla="*/ 1001078 w 3735705"/>
                <a:gd name="connsiteY41" fmla="*/ 1372553 h 3817619"/>
                <a:gd name="connsiteX42" fmla="*/ 1089660 w 3735705"/>
                <a:gd name="connsiteY42" fmla="*/ 1533525 h 3817619"/>
                <a:gd name="connsiteX43" fmla="*/ 1015365 w 3735705"/>
                <a:gd name="connsiteY43" fmla="*/ 1717358 h 3817619"/>
                <a:gd name="connsiteX44" fmla="*/ 1054418 w 3735705"/>
                <a:gd name="connsiteY44" fmla="*/ 2281238 h 3817619"/>
                <a:gd name="connsiteX45" fmla="*/ 1054418 w 3735705"/>
                <a:gd name="connsiteY45" fmla="*/ 2307908 h 3817619"/>
                <a:gd name="connsiteX46" fmla="*/ 980122 w 3735705"/>
                <a:gd name="connsiteY46" fmla="*/ 2453640 h 3817619"/>
                <a:gd name="connsiteX47" fmla="*/ 361950 w 3735705"/>
                <a:gd name="connsiteY47" fmla="*/ 3251835 h 3817619"/>
                <a:gd name="connsiteX48" fmla="*/ 287655 w 3735705"/>
                <a:gd name="connsiteY48" fmla="*/ 3242310 h 3817619"/>
                <a:gd name="connsiteX49" fmla="*/ 0 w 3735705"/>
                <a:gd name="connsiteY49" fmla="*/ 3529965 h 3817619"/>
                <a:gd name="connsiteX50" fmla="*/ 287655 w 3735705"/>
                <a:gd name="connsiteY50" fmla="*/ 3817620 h 3817619"/>
                <a:gd name="connsiteX51" fmla="*/ 575310 w 3735705"/>
                <a:gd name="connsiteY51" fmla="*/ 3529965 h 3817619"/>
                <a:gd name="connsiteX52" fmla="*/ 553403 w 3735705"/>
                <a:gd name="connsiteY52" fmla="*/ 3419475 h 3817619"/>
                <a:gd name="connsiteX53" fmla="*/ 746760 w 3735705"/>
                <a:gd name="connsiteY53" fmla="*/ 3225165 h 3817619"/>
                <a:gd name="connsiteX54" fmla="*/ 1073468 w 3735705"/>
                <a:gd name="connsiteY54" fmla="*/ 2950845 h 3817619"/>
                <a:gd name="connsiteX55" fmla="*/ 1369695 w 3735705"/>
                <a:gd name="connsiteY55" fmla="*/ 2756535 h 3817619"/>
                <a:gd name="connsiteX56" fmla="*/ 1370648 w 3735705"/>
                <a:gd name="connsiteY56" fmla="*/ 2758440 h 3817619"/>
                <a:gd name="connsiteX57" fmla="*/ 1442085 w 3735705"/>
                <a:gd name="connsiteY57" fmla="*/ 2715578 h 3817619"/>
                <a:gd name="connsiteX58" fmla="*/ 1462088 w 3735705"/>
                <a:gd name="connsiteY58" fmla="*/ 2715578 h 3817619"/>
                <a:gd name="connsiteX59" fmla="*/ 2126933 w 3735705"/>
                <a:gd name="connsiteY59" fmla="*/ 2756535 h 3817619"/>
                <a:gd name="connsiteX60" fmla="*/ 2221230 w 3735705"/>
                <a:gd name="connsiteY60" fmla="*/ 2716530 h 3817619"/>
                <a:gd name="connsiteX61" fmla="*/ 2238375 w 3735705"/>
                <a:gd name="connsiteY61" fmla="*/ 2717483 h 3817619"/>
                <a:gd name="connsiteX62" fmla="*/ 2391728 w 3735705"/>
                <a:gd name="connsiteY62" fmla="*/ 2802255 h 3817619"/>
                <a:gd name="connsiteX63" fmla="*/ 2480310 w 3735705"/>
                <a:gd name="connsiteY63" fmla="*/ 2857500 h 3817619"/>
                <a:gd name="connsiteX64" fmla="*/ 3169920 w 3735705"/>
                <a:gd name="connsiteY64" fmla="*/ 3451860 h 3817619"/>
                <a:gd name="connsiteX65" fmla="*/ 3159443 w 3735705"/>
                <a:gd name="connsiteY65" fmla="*/ 3528060 h 381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735705" h="3817619">
                  <a:moveTo>
                    <a:pt x="3159443" y="3528060"/>
                  </a:moveTo>
                  <a:cubicBezTo>
                    <a:pt x="3159443" y="3687128"/>
                    <a:pt x="3288030" y="3815715"/>
                    <a:pt x="3447098" y="3815715"/>
                  </a:cubicBezTo>
                  <a:cubicBezTo>
                    <a:pt x="3606165" y="3815715"/>
                    <a:pt x="3734753" y="3687128"/>
                    <a:pt x="3734753" y="3528060"/>
                  </a:cubicBezTo>
                  <a:cubicBezTo>
                    <a:pt x="3734753" y="3368993"/>
                    <a:pt x="3606165" y="3240405"/>
                    <a:pt x="3447098" y="3240405"/>
                  </a:cubicBezTo>
                  <a:cubicBezTo>
                    <a:pt x="3419475" y="3240405"/>
                    <a:pt x="3392805" y="3244215"/>
                    <a:pt x="3367088" y="3251835"/>
                  </a:cubicBezTo>
                  <a:cubicBezTo>
                    <a:pt x="3297555" y="3185160"/>
                    <a:pt x="3227070" y="3118485"/>
                    <a:pt x="3160395" y="3048000"/>
                  </a:cubicBezTo>
                  <a:lnTo>
                    <a:pt x="2927985" y="2768918"/>
                  </a:lnTo>
                  <a:lnTo>
                    <a:pt x="2862263" y="2682240"/>
                  </a:lnTo>
                  <a:lnTo>
                    <a:pt x="2734628" y="2485073"/>
                  </a:lnTo>
                  <a:lnTo>
                    <a:pt x="2646045" y="2324100"/>
                  </a:lnTo>
                  <a:lnTo>
                    <a:pt x="2720340" y="2140268"/>
                  </a:lnTo>
                  <a:cubicBezTo>
                    <a:pt x="2772728" y="1955483"/>
                    <a:pt x="2758440" y="1767840"/>
                    <a:pt x="2681288" y="1576388"/>
                  </a:cubicBezTo>
                  <a:cubicBezTo>
                    <a:pt x="2677478" y="1567815"/>
                    <a:pt x="2677478" y="1557338"/>
                    <a:pt x="2681288" y="1549717"/>
                  </a:cubicBezTo>
                  <a:cubicBezTo>
                    <a:pt x="2705100" y="1501140"/>
                    <a:pt x="2727960" y="1451610"/>
                    <a:pt x="2755583" y="1403985"/>
                  </a:cubicBezTo>
                  <a:cubicBezTo>
                    <a:pt x="2933700" y="1096328"/>
                    <a:pt x="3163253" y="829628"/>
                    <a:pt x="3405188" y="572453"/>
                  </a:cubicBezTo>
                  <a:cubicBezTo>
                    <a:pt x="3419475" y="574358"/>
                    <a:pt x="3432810" y="575310"/>
                    <a:pt x="3448050" y="575310"/>
                  </a:cubicBezTo>
                  <a:cubicBezTo>
                    <a:pt x="3607118" y="575310"/>
                    <a:pt x="3735705" y="446722"/>
                    <a:pt x="3735705" y="287655"/>
                  </a:cubicBezTo>
                  <a:cubicBezTo>
                    <a:pt x="3735705" y="128588"/>
                    <a:pt x="3607118" y="0"/>
                    <a:pt x="3448050" y="0"/>
                  </a:cubicBezTo>
                  <a:cubicBezTo>
                    <a:pt x="3288983" y="0"/>
                    <a:pt x="3160395" y="128588"/>
                    <a:pt x="3160395" y="287655"/>
                  </a:cubicBezTo>
                  <a:cubicBezTo>
                    <a:pt x="3160395" y="337185"/>
                    <a:pt x="3172778" y="383858"/>
                    <a:pt x="3194685" y="424815"/>
                  </a:cubicBezTo>
                  <a:cubicBezTo>
                    <a:pt x="3127058" y="495300"/>
                    <a:pt x="3060383" y="565785"/>
                    <a:pt x="2988945" y="632460"/>
                  </a:cubicBezTo>
                  <a:cubicBezTo>
                    <a:pt x="2885123" y="730568"/>
                    <a:pt x="2775585" y="822008"/>
                    <a:pt x="2662238" y="906780"/>
                  </a:cubicBezTo>
                  <a:lnTo>
                    <a:pt x="2366010" y="1101090"/>
                  </a:lnTo>
                  <a:lnTo>
                    <a:pt x="2365058" y="1099185"/>
                  </a:lnTo>
                  <a:lnTo>
                    <a:pt x="2293620" y="1142048"/>
                  </a:lnTo>
                  <a:lnTo>
                    <a:pt x="2273618" y="1142048"/>
                  </a:lnTo>
                  <a:cubicBezTo>
                    <a:pt x="2052638" y="1033462"/>
                    <a:pt x="1829753" y="1019175"/>
                    <a:pt x="1608773" y="1101090"/>
                  </a:cubicBezTo>
                  <a:lnTo>
                    <a:pt x="1514475" y="1141095"/>
                  </a:lnTo>
                  <a:lnTo>
                    <a:pt x="1497330" y="1140142"/>
                  </a:lnTo>
                  <a:lnTo>
                    <a:pt x="1343978" y="1055370"/>
                  </a:lnTo>
                  <a:lnTo>
                    <a:pt x="1255395" y="1000125"/>
                  </a:lnTo>
                  <a:cubicBezTo>
                    <a:pt x="1002983" y="822960"/>
                    <a:pt x="777240" y="615315"/>
                    <a:pt x="558165" y="398145"/>
                  </a:cubicBezTo>
                  <a:lnTo>
                    <a:pt x="552450" y="402908"/>
                  </a:lnTo>
                  <a:cubicBezTo>
                    <a:pt x="567690" y="367665"/>
                    <a:pt x="576263" y="329565"/>
                    <a:pt x="576263" y="288608"/>
                  </a:cubicBezTo>
                  <a:cubicBezTo>
                    <a:pt x="576263" y="129540"/>
                    <a:pt x="447675" y="952"/>
                    <a:pt x="288608" y="952"/>
                  </a:cubicBezTo>
                  <a:cubicBezTo>
                    <a:pt x="129540" y="952"/>
                    <a:pt x="952" y="130493"/>
                    <a:pt x="952" y="289560"/>
                  </a:cubicBezTo>
                  <a:cubicBezTo>
                    <a:pt x="952" y="448628"/>
                    <a:pt x="129540" y="577215"/>
                    <a:pt x="288608" y="577215"/>
                  </a:cubicBezTo>
                  <a:cubicBezTo>
                    <a:pt x="304800" y="577215"/>
                    <a:pt x="320040" y="576262"/>
                    <a:pt x="335280" y="573405"/>
                  </a:cubicBezTo>
                  <a:cubicBezTo>
                    <a:pt x="416242" y="651510"/>
                    <a:pt x="498158" y="727710"/>
                    <a:pt x="575310" y="809625"/>
                  </a:cubicBezTo>
                  <a:lnTo>
                    <a:pt x="807720" y="1088708"/>
                  </a:lnTo>
                  <a:lnTo>
                    <a:pt x="873443" y="1175385"/>
                  </a:lnTo>
                  <a:lnTo>
                    <a:pt x="1001078" y="1372553"/>
                  </a:lnTo>
                  <a:lnTo>
                    <a:pt x="1089660" y="1533525"/>
                  </a:lnTo>
                  <a:lnTo>
                    <a:pt x="1015365" y="1717358"/>
                  </a:lnTo>
                  <a:cubicBezTo>
                    <a:pt x="962978" y="1902142"/>
                    <a:pt x="977265" y="2089785"/>
                    <a:pt x="1054418" y="2281238"/>
                  </a:cubicBezTo>
                  <a:cubicBezTo>
                    <a:pt x="1058228" y="2289810"/>
                    <a:pt x="1058228" y="2300288"/>
                    <a:pt x="1054418" y="2307908"/>
                  </a:cubicBezTo>
                  <a:cubicBezTo>
                    <a:pt x="1030605" y="2356485"/>
                    <a:pt x="1007745" y="2406015"/>
                    <a:pt x="980122" y="2453640"/>
                  </a:cubicBezTo>
                  <a:cubicBezTo>
                    <a:pt x="809625" y="2747963"/>
                    <a:pt x="592455" y="3005138"/>
                    <a:pt x="361950" y="3251835"/>
                  </a:cubicBezTo>
                  <a:cubicBezTo>
                    <a:pt x="338138" y="3245168"/>
                    <a:pt x="313373" y="3242310"/>
                    <a:pt x="287655" y="3242310"/>
                  </a:cubicBezTo>
                  <a:cubicBezTo>
                    <a:pt x="128588" y="3242310"/>
                    <a:pt x="0" y="3370898"/>
                    <a:pt x="0" y="3529965"/>
                  </a:cubicBezTo>
                  <a:cubicBezTo>
                    <a:pt x="0" y="3689033"/>
                    <a:pt x="128588" y="3817620"/>
                    <a:pt x="287655" y="3817620"/>
                  </a:cubicBezTo>
                  <a:cubicBezTo>
                    <a:pt x="446723" y="3817620"/>
                    <a:pt x="575310" y="3689033"/>
                    <a:pt x="575310" y="3529965"/>
                  </a:cubicBezTo>
                  <a:cubicBezTo>
                    <a:pt x="575310" y="3490913"/>
                    <a:pt x="567690" y="3453765"/>
                    <a:pt x="553403" y="3419475"/>
                  </a:cubicBezTo>
                  <a:cubicBezTo>
                    <a:pt x="616268" y="3353753"/>
                    <a:pt x="680085" y="3288030"/>
                    <a:pt x="746760" y="3225165"/>
                  </a:cubicBezTo>
                  <a:cubicBezTo>
                    <a:pt x="850583" y="3127058"/>
                    <a:pt x="960120" y="3035618"/>
                    <a:pt x="1073468" y="2950845"/>
                  </a:cubicBezTo>
                  <a:lnTo>
                    <a:pt x="1369695" y="2756535"/>
                  </a:lnTo>
                  <a:lnTo>
                    <a:pt x="1370648" y="2758440"/>
                  </a:lnTo>
                  <a:lnTo>
                    <a:pt x="1442085" y="2715578"/>
                  </a:lnTo>
                  <a:lnTo>
                    <a:pt x="1462088" y="2715578"/>
                  </a:lnTo>
                  <a:cubicBezTo>
                    <a:pt x="1683068" y="2824163"/>
                    <a:pt x="1905953" y="2838450"/>
                    <a:pt x="2126933" y="2756535"/>
                  </a:cubicBezTo>
                  <a:lnTo>
                    <a:pt x="2221230" y="2716530"/>
                  </a:lnTo>
                  <a:lnTo>
                    <a:pt x="2238375" y="2717483"/>
                  </a:lnTo>
                  <a:lnTo>
                    <a:pt x="2391728" y="2802255"/>
                  </a:lnTo>
                  <a:lnTo>
                    <a:pt x="2480310" y="2857500"/>
                  </a:lnTo>
                  <a:cubicBezTo>
                    <a:pt x="2729865" y="3032760"/>
                    <a:pt x="2953703" y="3237548"/>
                    <a:pt x="3169920" y="3451860"/>
                  </a:cubicBezTo>
                  <a:cubicBezTo>
                    <a:pt x="3163253" y="3474720"/>
                    <a:pt x="3159443" y="3500438"/>
                    <a:pt x="3159443" y="3528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136">
              <a:extLst>
                <a:ext uri="{FF2B5EF4-FFF2-40B4-BE49-F238E27FC236}">
                  <a16:creationId xmlns:a16="http://schemas.microsoft.com/office/drawing/2014/main" id="{F2BC37ED-143D-49E9-98A1-E48C7C549D41}"/>
                </a:ext>
              </a:extLst>
            </p:cNvPr>
            <p:cNvSpPr/>
            <p:nvPr/>
          </p:nvSpPr>
          <p:spPr>
            <a:xfrm>
              <a:off x="3824379" y="1124076"/>
              <a:ext cx="1369029" cy="1368099"/>
            </a:xfrm>
            <a:custGeom>
              <a:avLst/>
              <a:gdLst>
                <a:gd name="connsiteX0" fmla="*/ 960980 w 1369029"/>
                <a:gd name="connsiteY0" fmla="*/ 1309561 h 1368099"/>
                <a:gd name="connsiteX1" fmla="*/ 818105 w 1369029"/>
                <a:gd name="connsiteY1" fmla="*/ 1128586 h 1368099"/>
                <a:gd name="connsiteX2" fmla="*/ 531403 w 1369029"/>
                <a:gd name="connsiteY2" fmla="*/ 1122871 h 1368099"/>
                <a:gd name="connsiteX3" fmla="*/ 246605 w 1369029"/>
                <a:gd name="connsiteY3" fmla="*/ 532321 h 1368099"/>
                <a:gd name="connsiteX4" fmla="*/ 837155 w 1369029"/>
                <a:gd name="connsiteY4" fmla="*/ 247524 h 1368099"/>
                <a:gd name="connsiteX5" fmla="*/ 1121953 w 1369029"/>
                <a:gd name="connsiteY5" fmla="*/ 838074 h 1368099"/>
                <a:gd name="connsiteX6" fmla="*/ 1288640 w 1369029"/>
                <a:gd name="connsiteY6" fmla="*/ 991426 h 1368099"/>
                <a:gd name="connsiteX7" fmla="*/ 1308643 w 1369029"/>
                <a:gd name="connsiteY7" fmla="*/ 408496 h 1368099"/>
                <a:gd name="connsiteX8" fmla="*/ 406625 w 1369029"/>
                <a:gd name="connsiteY8" fmla="*/ 58929 h 1368099"/>
                <a:gd name="connsiteX9" fmla="*/ 58963 w 1369029"/>
                <a:gd name="connsiteY9" fmla="*/ 960946 h 1368099"/>
                <a:gd name="connsiteX10" fmla="*/ 960980 w 1369029"/>
                <a:gd name="connsiteY10" fmla="*/ 1309561 h 136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8099">
                  <a:moveTo>
                    <a:pt x="960980" y="1309561"/>
                  </a:moveTo>
                  <a:lnTo>
                    <a:pt x="818105" y="1128586"/>
                  </a:lnTo>
                  <a:cubicBezTo>
                    <a:pt x="710473" y="1176211"/>
                    <a:pt x="642845" y="1160971"/>
                    <a:pt x="531403" y="1122871"/>
                  </a:cubicBezTo>
                  <a:cubicBezTo>
                    <a:pt x="289468" y="1038099"/>
                    <a:pt x="161833" y="774256"/>
                    <a:pt x="246605" y="532321"/>
                  </a:cubicBezTo>
                  <a:cubicBezTo>
                    <a:pt x="331378" y="290386"/>
                    <a:pt x="595220" y="162751"/>
                    <a:pt x="837155" y="247524"/>
                  </a:cubicBezTo>
                  <a:cubicBezTo>
                    <a:pt x="1079090" y="332296"/>
                    <a:pt x="1206725" y="596139"/>
                    <a:pt x="1121953" y="838074"/>
                  </a:cubicBezTo>
                  <a:lnTo>
                    <a:pt x="1288640" y="991426"/>
                  </a:lnTo>
                  <a:cubicBezTo>
                    <a:pt x="1405798" y="740919"/>
                    <a:pt x="1379128" y="566611"/>
                    <a:pt x="1308643" y="408496"/>
                  </a:cubicBezTo>
                  <a:cubicBezTo>
                    <a:pt x="1156243" y="61786"/>
                    <a:pt x="752383" y="-94424"/>
                    <a:pt x="406625" y="58929"/>
                  </a:cubicBezTo>
                  <a:cubicBezTo>
                    <a:pt x="61820" y="211329"/>
                    <a:pt x="-94390" y="616141"/>
                    <a:pt x="58963" y="960946"/>
                  </a:cubicBezTo>
                  <a:cubicBezTo>
                    <a:pt x="211363" y="1306704"/>
                    <a:pt x="615223" y="1461961"/>
                    <a:pt x="960980" y="1309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137">
              <a:extLst>
                <a:ext uri="{FF2B5EF4-FFF2-40B4-BE49-F238E27FC236}">
                  <a16:creationId xmlns:a16="http://schemas.microsoft.com/office/drawing/2014/main" id="{D6B522C6-D645-47ED-B57F-92F8AF57E8AC}"/>
                </a:ext>
              </a:extLst>
            </p:cNvPr>
            <p:cNvSpPr/>
            <p:nvPr/>
          </p:nvSpPr>
          <p:spPr>
            <a:xfrm>
              <a:off x="6995108" y="1123898"/>
              <a:ext cx="1367892" cy="1367773"/>
            </a:xfrm>
            <a:custGeom>
              <a:avLst/>
              <a:gdLst>
                <a:gd name="connsiteX0" fmla="*/ 253416 w 1367892"/>
                <a:gd name="connsiteY0" fmla="*/ 857301 h 1367773"/>
                <a:gd name="connsiteX1" fmla="*/ 234366 w 1367892"/>
                <a:gd name="connsiteY1" fmla="*/ 570599 h 1367773"/>
                <a:gd name="connsiteX2" fmla="*/ 797294 w 1367892"/>
                <a:gd name="connsiteY2" fmla="*/ 234366 h 1367773"/>
                <a:gd name="connsiteX3" fmla="*/ 1133526 w 1367892"/>
                <a:gd name="connsiteY3" fmla="*/ 797294 h 1367773"/>
                <a:gd name="connsiteX4" fmla="*/ 570599 w 1367892"/>
                <a:gd name="connsiteY4" fmla="*/ 1133527 h 1367773"/>
                <a:gd name="connsiteX5" fmla="*/ 432486 w 1367892"/>
                <a:gd name="connsiteY5" fmla="*/ 1313549 h 1367773"/>
                <a:gd name="connsiteX6" fmla="*/ 1015416 w 1367892"/>
                <a:gd name="connsiteY6" fmla="*/ 1282117 h 1367773"/>
                <a:gd name="connsiteX7" fmla="*/ 1282116 w 1367892"/>
                <a:gd name="connsiteY7" fmla="*/ 352476 h 1367773"/>
                <a:gd name="connsiteX8" fmla="*/ 352476 w 1367892"/>
                <a:gd name="connsiteY8" fmla="*/ 85776 h 1367773"/>
                <a:gd name="connsiteX9" fmla="*/ 85776 w 1367892"/>
                <a:gd name="connsiteY9" fmla="*/ 1015416 h 1367773"/>
                <a:gd name="connsiteX10" fmla="*/ 253416 w 1367892"/>
                <a:gd name="connsiteY10" fmla="*/ 857301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253416" y="857301"/>
                  </a:moveTo>
                  <a:cubicBezTo>
                    <a:pt x="196266" y="754431"/>
                    <a:pt x="204839" y="684899"/>
                    <a:pt x="234366" y="570599"/>
                  </a:cubicBezTo>
                  <a:cubicBezTo>
                    <a:pt x="297231" y="321996"/>
                    <a:pt x="549644" y="171501"/>
                    <a:pt x="797294" y="234366"/>
                  </a:cubicBezTo>
                  <a:cubicBezTo>
                    <a:pt x="1045897" y="297231"/>
                    <a:pt x="1196391" y="549644"/>
                    <a:pt x="1133526" y="797294"/>
                  </a:cubicBezTo>
                  <a:cubicBezTo>
                    <a:pt x="1070661" y="1044944"/>
                    <a:pt x="818249" y="1196392"/>
                    <a:pt x="570599" y="1133527"/>
                  </a:cubicBezTo>
                  <a:lnTo>
                    <a:pt x="432486" y="1313549"/>
                  </a:lnTo>
                  <a:cubicBezTo>
                    <a:pt x="692519" y="1408799"/>
                    <a:pt x="863016" y="1365936"/>
                    <a:pt x="1015416" y="1282117"/>
                  </a:cubicBezTo>
                  <a:cubicBezTo>
                    <a:pt x="1345934" y="1099237"/>
                    <a:pt x="1464997" y="682994"/>
                    <a:pt x="1282116" y="352476"/>
                  </a:cubicBezTo>
                  <a:cubicBezTo>
                    <a:pt x="1099236" y="21959"/>
                    <a:pt x="682994" y="-97104"/>
                    <a:pt x="352476" y="85776"/>
                  </a:cubicBezTo>
                  <a:cubicBezTo>
                    <a:pt x="21959" y="268656"/>
                    <a:pt x="-97103" y="684899"/>
                    <a:pt x="85776" y="1015416"/>
                  </a:cubicBezTo>
                  <a:lnTo>
                    <a:pt x="253416" y="8573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138">
              <a:extLst>
                <a:ext uri="{FF2B5EF4-FFF2-40B4-BE49-F238E27FC236}">
                  <a16:creationId xmlns:a16="http://schemas.microsoft.com/office/drawing/2014/main" id="{A0835DD0-26AE-4217-A298-A5CC20542BB0}"/>
                </a:ext>
              </a:extLst>
            </p:cNvPr>
            <p:cNvSpPr/>
            <p:nvPr/>
          </p:nvSpPr>
          <p:spPr>
            <a:xfrm>
              <a:off x="6993827" y="4361061"/>
              <a:ext cx="1369029" cy="1366757"/>
            </a:xfrm>
            <a:custGeom>
              <a:avLst/>
              <a:gdLst>
                <a:gd name="connsiteX0" fmla="*/ 1310067 w 1369029"/>
                <a:gd name="connsiteY0" fmla="*/ 407154 h 1366757"/>
                <a:gd name="connsiteX1" fmla="*/ 408049 w 1369029"/>
                <a:gd name="connsiteY1" fmla="*/ 58539 h 1366757"/>
                <a:gd name="connsiteX2" fmla="*/ 550924 w 1369029"/>
                <a:gd name="connsiteY2" fmla="*/ 239514 h 1366757"/>
                <a:gd name="connsiteX3" fmla="*/ 837627 w 1369029"/>
                <a:gd name="connsiteY3" fmla="*/ 245229 h 1366757"/>
                <a:gd name="connsiteX4" fmla="*/ 1122424 w 1369029"/>
                <a:gd name="connsiteY4" fmla="*/ 835779 h 1366757"/>
                <a:gd name="connsiteX5" fmla="*/ 531874 w 1369029"/>
                <a:gd name="connsiteY5" fmla="*/ 1120576 h 1366757"/>
                <a:gd name="connsiteX6" fmla="*/ 247077 w 1369029"/>
                <a:gd name="connsiteY6" fmla="*/ 530026 h 1366757"/>
                <a:gd name="connsiteX7" fmla="*/ 80389 w 1369029"/>
                <a:gd name="connsiteY7" fmla="*/ 376674 h 1366757"/>
                <a:gd name="connsiteX8" fmla="*/ 60387 w 1369029"/>
                <a:gd name="connsiteY8" fmla="*/ 959604 h 1366757"/>
                <a:gd name="connsiteX9" fmla="*/ 962404 w 1369029"/>
                <a:gd name="connsiteY9" fmla="*/ 1308219 h 1366757"/>
                <a:gd name="connsiteX10" fmla="*/ 1310067 w 1369029"/>
                <a:gd name="connsiteY10" fmla="*/ 407154 h 136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6757">
                  <a:moveTo>
                    <a:pt x="1310067" y="407154"/>
                  </a:moveTo>
                  <a:cubicBezTo>
                    <a:pt x="1156714" y="61396"/>
                    <a:pt x="752854" y="-93861"/>
                    <a:pt x="408049" y="58539"/>
                  </a:cubicBezTo>
                  <a:lnTo>
                    <a:pt x="550924" y="239514"/>
                  </a:lnTo>
                  <a:cubicBezTo>
                    <a:pt x="658557" y="191889"/>
                    <a:pt x="726184" y="207129"/>
                    <a:pt x="837627" y="245229"/>
                  </a:cubicBezTo>
                  <a:cubicBezTo>
                    <a:pt x="1079562" y="330001"/>
                    <a:pt x="1207197" y="593844"/>
                    <a:pt x="1122424" y="835779"/>
                  </a:cubicBezTo>
                  <a:cubicBezTo>
                    <a:pt x="1037652" y="1077714"/>
                    <a:pt x="773809" y="1205349"/>
                    <a:pt x="531874" y="1120576"/>
                  </a:cubicBezTo>
                  <a:cubicBezTo>
                    <a:pt x="289939" y="1035804"/>
                    <a:pt x="162304" y="771961"/>
                    <a:pt x="247077" y="530026"/>
                  </a:cubicBezTo>
                  <a:lnTo>
                    <a:pt x="80389" y="376674"/>
                  </a:lnTo>
                  <a:cubicBezTo>
                    <a:pt x="-36768" y="627181"/>
                    <a:pt x="-10098" y="801489"/>
                    <a:pt x="60387" y="959604"/>
                  </a:cubicBezTo>
                  <a:cubicBezTo>
                    <a:pt x="213739" y="1305361"/>
                    <a:pt x="617599" y="1460619"/>
                    <a:pt x="962404" y="1308219"/>
                  </a:cubicBezTo>
                  <a:cubicBezTo>
                    <a:pt x="1307209" y="1156771"/>
                    <a:pt x="1463419" y="751958"/>
                    <a:pt x="1310067" y="40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139">
              <a:extLst>
                <a:ext uri="{FF2B5EF4-FFF2-40B4-BE49-F238E27FC236}">
                  <a16:creationId xmlns:a16="http://schemas.microsoft.com/office/drawing/2014/main" id="{BCF71BF3-D925-407E-B1B7-3FB1A4C13BD0}"/>
                </a:ext>
              </a:extLst>
            </p:cNvPr>
            <p:cNvSpPr/>
            <p:nvPr/>
          </p:nvSpPr>
          <p:spPr>
            <a:xfrm>
              <a:off x="3824235" y="4361565"/>
              <a:ext cx="1367892" cy="1367773"/>
            </a:xfrm>
            <a:custGeom>
              <a:avLst/>
              <a:gdLst>
                <a:gd name="connsiteX0" fmla="*/ 1114477 w 1367892"/>
                <a:gd name="connsiteY0" fmla="*/ 510472 h 1367773"/>
                <a:gd name="connsiteX1" fmla="*/ 1133527 w 1367892"/>
                <a:gd name="connsiteY1" fmla="*/ 797175 h 1367773"/>
                <a:gd name="connsiteX2" fmla="*/ 570599 w 1367892"/>
                <a:gd name="connsiteY2" fmla="*/ 1133407 h 1367773"/>
                <a:gd name="connsiteX3" fmla="*/ 234366 w 1367892"/>
                <a:gd name="connsiteY3" fmla="*/ 570479 h 1367773"/>
                <a:gd name="connsiteX4" fmla="*/ 797294 w 1367892"/>
                <a:gd name="connsiteY4" fmla="*/ 234247 h 1367773"/>
                <a:gd name="connsiteX5" fmla="*/ 935406 w 1367892"/>
                <a:gd name="connsiteY5" fmla="*/ 54225 h 1367773"/>
                <a:gd name="connsiteX6" fmla="*/ 352476 w 1367892"/>
                <a:gd name="connsiteY6" fmla="*/ 85657 h 1367773"/>
                <a:gd name="connsiteX7" fmla="*/ 85776 w 1367892"/>
                <a:gd name="connsiteY7" fmla="*/ 1015297 h 1367773"/>
                <a:gd name="connsiteX8" fmla="*/ 1015416 w 1367892"/>
                <a:gd name="connsiteY8" fmla="*/ 1281997 h 1367773"/>
                <a:gd name="connsiteX9" fmla="*/ 1282117 w 1367892"/>
                <a:gd name="connsiteY9" fmla="*/ 352357 h 1367773"/>
                <a:gd name="connsiteX10" fmla="*/ 1114477 w 1367892"/>
                <a:gd name="connsiteY10" fmla="*/ 510472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1114477" y="510472"/>
                  </a:moveTo>
                  <a:cubicBezTo>
                    <a:pt x="1171627" y="613342"/>
                    <a:pt x="1163054" y="682875"/>
                    <a:pt x="1133527" y="797175"/>
                  </a:cubicBezTo>
                  <a:cubicBezTo>
                    <a:pt x="1070662" y="1045777"/>
                    <a:pt x="818249" y="1196272"/>
                    <a:pt x="570599" y="1133407"/>
                  </a:cubicBezTo>
                  <a:cubicBezTo>
                    <a:pt x="321996" y="1070542"/>
                    <a:pt x="171501" y="818129"/>
                    <a:pt x="234366" y="570479"/>
                  </a:cubicBezTo>
                  <a:cubicBezTo>
                    <a:pt x="297231" y="321877"/>
                    <a:pt x="549644" y="171382"/>
                    <a:pt x="797294" y="234247"/>
                  </a:cubicBezTo>
                  <a:lnTo>
                    <a:pt x="935406" y="54225"/>
                  </a:lnTo>
                  <a:cubicBezTo>
                    <a:pt x="675374" y="-41025"/>
                    <a:pt x="504876" y="1837"/>
                    <a:pt x="352476" y="85657"/>
                  </a:cubicBezTo>
                  <a:cubicBezTo>
                    <a:pt x="21959" y="268537"/>
                    <a:pt x="-97104" y="684779"/>
                    <a:pt x="85776" y="1015297"/>
                  </a:cubicBezTo>
                  <a:cubicBezTo>
                    <a:pt x="268656" y="1345815"/>
                    <a:pt x="684899" y="1464877"/>
                    <a:pt x="1015416" y="1281997"/>
                  </a:cubicBezTo>
                  <a:cubicBezTo>
                    <a:pt x="1345934" y="1099117"/>
                    <a:pt x="1464997" y="682875"/>
                    <a:pt x="1282117" y="352357"/>
                  </a:cubicBezTo>
                  <a:lnTo>
                    <a:pt x="1114477" y="5104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62">
            <a:extLst>
              <a:ext uri="{FF2B5EF4-FFF2-40B4-BE49-F238E27FC236}">
                <a16:creationId xmlns:a16="http://schemas.microsoft.com/office/drawing/2014/main" id="{3D728D26-09A9-472A-8A0E-ACA678D02480}"/>
              </a:ext>
            </a:extLst>
          </p:cNvPr>
          <p:cNvGrpSpPr/>
          <p:nvPr/>
        </p:nvGrpSpPr>
        <p:grpSpPr>
          <a:xfrm>
            <a:off x="1611903" y="3780784"/>
            <a:ext cx="243127" cy="312996"/>
            <a:chOff x="8985075" y="-1608"/>
            <a:chExt cx="536688" cy="690919"/>
          </a:xfrm>
          <a:solidFill>
            <a:schemeClr val="accent5"/>
          </a:solidFill>
        </p:grpSpPr>
        <p:sp>
          <p:nvSpPr>
            <p:cNvPr id="72" name="Freeform: Shape 60">
              <a:extLst>
                <a:ext uri="{FF2B5EF4-FFF2-40B4-BE49-F238E27FC236}">
                  <a16:creationId xmlns:a16="http://schemas.microsoft.com/office/drawing/2014/main" id="{FA468308-CD9F-4D21-827F-2D336F9D0B8D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61">
              <a:extLst>
                <a:ext uri="{FF2B5EF4-FFF2-40B4-BE49-F238E27FC236}">
                  <a16:creationId xmlns:a16="http://schemas.microsoft.com/office/drawing/2014/main" id="{C20B8D5E-7C62-4DC6-9648-FA9649EB9DB2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114">
            <a:extLst>
              <a:ext uri="{FF2B5EF4-FFF2-40B4-BE49-F238E27FC236}">
                <a16:creationId xmlns:a16="http://schemas.microsoft.com/office/drawing/2014/main" id="{CE0A92C1-1E90-4E72-B60E-505D27FC2602}"/>
              </a:ext>
            </a:extLst>
          </p:cNvPr>
          <p:cNvGrpSpPr/>
          <p:nvPr/>
        </p:nvGrpSpPr>
        <p:grpSpPr>
          <a:xfrm>
            <a:off x="1198668" y="4150796"/>
            <a:ext cx="375112" cy="376000"/>
            <a:chOff x="5882220" y="3348558"/>
            <a:chExt cx="1128277" cy="1130945"/>
          </a:xfrm>
          <a:solidFill>
            <a:schemeClr val="accent1"/>
          </a:solidFill>
        </p:grpSpPr>
        <p:sp>
          <p:nvSpPr>
            <p:cNvPr id="78" name="Freeform: Shape 110">
              <a:extLst>
                <a:ext uri="{FF2B5EF4-FFF2-40B4-BE49-F238E27FC236}">
                  <a16:creationId xmlns:a16="http://schemas.microsoft.com/office/drawing/2014/main" id="{87D7E7C9-52A3-40A7-9FAB-DB99C4E104D1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13">
              <a:extLst>
                <a:ext uri="{FF2B5EF4-FFF2-40B4-BE49-F238E27FC236}">
                  <a16:creationId xmlns:a16="http://schemas.microsoft.com/office/drawing/2014/main" id="{ED181DAB-4618-4DE8-A839-56EA94ACFF70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663FB4AE-28D4-4DA8-91EF-BF2957B570E3}"/>
              </a:ext>
            </a:extLst>
          </p:cNvPr>
          <p:cNvSpPr txBox="1"/>
          <p:nvPr/>
        </p:nvSpPr>
        <p:spPr>
          <a:xfrm>
            <a:off x="5455506" y="2407272"/>
            <a:ext cx="5878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98" name="Rounded Rectangular Callout 31">
            <a:extLst>
              <a:ext uri="{FF2B5EF4-FFF2-40B4-BE49-F238E27FC236}">
                <a16:creationId xmlns:a16="http://schemas.microsoft.com/office/drawing/2014/main" id="{7647852B-7B35-437F-A054-B1031F38CC26}"/>
              </a:ext>
            </a:extLst>
          </p:cNvPr>
          <p:cNvSpPr/>
          <p:nvPr/>
        </p:nvSpPr>
        <p:spPr>
          <a:xfrm flipH="1">
            <a:off x="6671229" y="3981197"/>
            <a:ext cx="776167" cy="57496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9" name="그룹 6">
            <a:extLst>
              <a:ext uri="{FF2B5EF4-FFF2-40B4-BE49-F238E27FC236}">
                <a16:creationId xmlns:a16="http://schemas.microsoft.com/office/drawing/2014/main" id="{137AC4E1-2E5C-4E44-A4F5-2FC5D027DA99}"/>
              </a:ext>
            </a:extLst>
          </p:cNvPr>
          <p:cNvGrpSpPr/>
          <p:nvPr/>
        </p:nvGrpSpPr>
        <p:grpSpPr>
          <a:xfrm>
            <a:off x="5644003" y="4567016"/>
            <a:ext cx="1387252" cy="1320245"/>
            <a:chOff x="1730330" y="5175558"/>
            <a:chExt cx="1742087" cy="1320245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C4C6727-C53F-4498-88CB-54069EFC3BAF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93AD526-BEA4-425F-A643-9B6B5044623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02" name="Rounded Rectangular Callout 31">
            <a:extLst>
              <a:ext uri="{FF2B5EF4-FFF2-40B4-BE49-F238E27FC236}">
                <a16:creationId xmlns:a16="http://schemas.microsoft.com/office/drawing/2014/main" id="{7408CAD4-40DE-488E-A3A3-10C54E0D3D3C}"/>
              </a:ext>
            </a:extLst>
          </p:cNvPr>
          <p:cNvSpPr/>
          <p:nvPr/>
        </p:nvSpPr>
        <p:spPr>
          <a:xfrm flipH="1">
            <a:off x="8641749" y="3981197"/>
            <a:ext cx="776167" cy="57496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3" name="그룹 6">
            <a:extLst>
              <a:ext uri="{FF2B5EF4-FFF2-40B4-BE49-F238E27FC236}">
                <a16:creationId xmlns:a16="http://schemas.microsoft.com/office/drawing/2014/main" id="{A925B561-24B3-42D0-AF7D-B7232DF85762}"/>
              </a:ext>
            </a:extLst>
          </p:cNvPr>
          <p:cNvGrpSpPr/>
          <p:nvPr/>
        </p:nvGrpSpPr>
        <p:grpSpPr>
          <a:xfrm>
            <a:off x="7614523" y="4567016"/>
            <a:ext cx="1387252" cy="1320245"/>
            <a:chOff x="1730330" y="5175558"/>
            <a:chExt cx="1742087" cy="132024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D6CAAE8-B414-4BB5-903C-ABAE60BDB11E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F8655EE-AED9-4350-BF56-70E2D91AFD1E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06" name="Rounded Rectangular Callout 31">
            <a:extLst>
              <a:ext uri="{FF2B5EF4-FFF2-40B4-BE49-F238E27FC236}">
                <a16:creationId xmlns:a16="http://schemas.microsoft.com/office/drawing/2014/main" id="{5A713F89-2E54-4680-BDD5-EE909D3015F0}"/>
              </a:ext>
            </a:extLst>
          </p:cNvPr>
          <p:cNvSpPr/>
          <p:nvPr/>
        </p:nvSpPr>
        <p:spPr>
          <a:xfrm flipH="1">
            <a:off x="10612269" y="3981197"/>
            <a:ext cx="776167" cy="57496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7" name="그룹 6">
            <a:extLst>
              <a:ext uri="{FF2B5EF4-FFF2-40B4-BE49-F238E27FC236}">
                <a16:creationId xmlns:a16="http://schemas.microsoft.com/office/drawing/2014/main" id="{0F9334FA-557F-4E97-BE2B-32F5D8DF5A6F}"/>
              </a:ext>
            </a:extLst>
          </p:cNvPr>
          <p:cNvGrpSpPr/>
          <p:nvPr/>
        </p:nvGrpSpPr>
        <p:grpSpPr>
          <a:xfrm>
            <a:off x="9585043" y="4567016"/>
            <a:ext cx="1387252" cy="1320245"/>
            <a:chOff x="1730330" y="5175558"/>
            <a:chExt cx="1742087" cy="1320245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E1FC1C8-FED0-41CF-9EDB-8ACC8CEB0AE9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ECF4417-D233-48F5-82D9-EB16302E0746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13" name="Text Placeholder 10">
            <a:extLst>
              <a:ext uri="{FF2B5EF4-FFF2-40B4-BE49-F238E27FC236}">
                <a16:creationId xmlns:a16="http://schemas.microsoft.com/office/drawing/2014/main" id="{3E6A68DE-F55F-4EFD-AF61-C5DF89C7355E}"/>
              </a:ext>
            </a:extLst>
          </p:cNvPr>
          <p:cNvSpPr txBox="1">
            <a:spLocks/>
          </p:cNvSpPr>
          <p:nvPr/>
        </p:nvSpPr>
        <p:spPr>
          <a:xfrm>
            <a:off x="5455506" y="1501991"/>
            <a:ext cx="5878611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  <p:grpSp>
        <p:nvGrpSpPr>
          <p:cNvPr id="114" name="Graphic 67">
            <a:extLst>
              <a:ext uri="{FF2B5EF4-FFF2-40B4-BE49-F238E27FC236}">
                <a16:creationId xmlns:a16="http://schemas.microsoft.com/office/drawing/2014/main" id="{2D60D821-86EB-4105-8A95-02C02F91A472}"/>
              </a:ext>
            </a:extLst>
          </p:cNvPr>
          <p:cNvGrpSpPr/>
          <p:nvPr/>
        </p:nvGrpSpPr>
        <p:grpSpPr>
          <a:xfrm>
            <a:off x="6854923" y="4053293"/>
            <a:ext cx="408778" cy="414783"/>
            <a:chOff x="3824235" y="1123898"/>
            <a:chExt cx="4538765" cy="4605440"/>
          </a:xfrm>
          <a:solidFill>
            <a:schemeClr val="bg1"/>
          </a:solidFill>
        </p:grpSpPr>
        <p:sp>
          <p:nvSpPr>
            <p:cNvPr id="115" name="Freeform: Shape 1135">
              <a:extLst>
                <a:ext uri="{FF2B5EF4-FFF2-40B4-BE49-F238E27FC236}">
                  <a16:creationId xmlns:a16="http://schemas.microsoft.com/office/drawing/2014/main" id="{712D58FD-EE29-48B9-B49B-ECD72EF9EE8B}"/>
                </a:ext>
              </a:extLst>
            </p:cNvPr>
            <p:cNvSpPr/>
            <p:nvPr/>
          </p:nvSpPr>
          <p:spPr>
            <a:xfrm>
              <a:off x="4233862" y="1511617"/>
              <a:ext cx="3735705" cy="3817619"/>
            </a:xfrm>
            <a:custGeom>
              <a:avLst/>
              <a:gdLst>
                <a:gd name="connsiteX0" fmla="*/ 3159443 w 3735705"/>
                <a:gd name="connsiteY0" fmla="*/ 3528060 h 3817619"/>
                <a:gd name="connsiteX1" fmla="*/ 3447098 w 3735705"/>
                <a:gd name="connsiteY1" fmla="*/ 3815715 h 3817619"/>
                <a:gd name="connsiteX2" fmla="*/ 3734753 w 3735705"/>
                <a:gd name="connsiteY2" fmla="*/ 3528060 h 3817619"/>
                <a:gd name="connsiteX3" fmla="*/ 3447098 w 3735705"/>
                <a:gd name="connsiteY3" fmla="*/ 3240405 h 3817619"/>
                <a:gd name="connsiteX4" fmla="*/ 3367088 w 3735705"/>
                <a:gd name="connsiteY4" fmla="*/ 3251835 h 3817619"/>
                <a:gd name="connsiteX5" fmla="*/ 3160395 w 3735705"/>
                <a:gd name="connsiteY5" fmla="*/ 3048000 h 3817619"/>
                <a:gd name="connsiteX6" fmla="*/ 2927985 w 3735705"/>
                <a:gd name="connsiteY6" fmla="*/ 2768918 h 3817619"/>
                <a:gd name="connsiteX7" fmla="*/ 2862263 w 3735705"/>
                <a:gd name="connsiteY7" fmla="*/ 2682240 h 3817619"/>
                <a:gd name="connsiteX8" fmla="*/ 2734628 w 3735705"/>
                <a:gd name="connsiteY8" fmla="*/ 2485073 h 3817619"/>
                <a:gd name="connsiteX9" fmla="*/ 2646045 w 3735705"/>
                <a:gd name="connsiteY9" fmla="*/ 2324100 h 3817619"/>
                <a:gd name="connsiteX10" fmla="*/ 2720340 w 3735705"/>
                <a:gd name="connsiteY10" fmla="*/ 2140268 h 3817619"/>
                <a:gd name="connsiteX11" fmla="*/ 2681288 w 3735705"/>
                <a:gd name="connsiteY11" fmla="*/ 1576388 h 3817619"/>
                <a:gd name="connsiteX12" fmla="*/ 2681288 w 3735705"/>
                <a:gd name="connsiteY12" fmla="*/ 1549717 h 3817619"/>
                <a:gd name="connsiteX13" fmla="*/ 2755583 w 3735705"/>
                <a:gd name="connsiteY13" fmla="*/ 1403985 h 3817619"/>
                <a:gd name="connsiteX14" fmla="*/ 3405188 w 3735705"/>
                <a:gd name="connsiteY14" fmla="*/ 572453 h 3817619"/>
                <a:gd name="connsiteX15" fmla="*/ 3448050 w 3735705"/>
                <a:gd name="connsiteY15" fmla="*/ 575310 h 3817619"/>
                <a:gd name="connsiteX16" fmla="*/ 3735705 w 3735705"/>
                <a:gd name="connsiteY16" fmla="*/ 287655 h 3817619"/>
                <a:gd name="connsiteX17" fmla="*/ 3448050 w 3735705"/>
                <a:gd name="connsiteY17" fmla="*/ 0 h 3817619"/>
                <a:gd name="connsiteX18" fmla="*/ 3160395 w 3735705"/>
                <a:gd name="connsiteY18" fmla="*/ 287655 h 3817619"/>
                <a:gd name="connsiteX19" fmla="*/ 3194685 w 3735705"/>
                <a:gd name="connsiteY19" fmla="*/ 424815 h 3817619"/>
                <a:gd name="connsiteX20" fmla="*/ 2988945 w 3735705"/>
                <a:gd name="connsiteY20" fmla="*/ 632460 h 3817619"/>
                <a:gd name="connsiteX21" fmla="*/ 2662238 w 3735705"/>
                <a:gd name="connsiteY21" fmla="*/ 906780 h 3817619"/>
                <a:gd name="connsiteX22" fmla="*/ 2366010 w 3735705"/>
                <a:gd name="connsiteY22" fmla="*/ 1101090 h 3817619"/>
                <a:gd name="connsiteX23" fmla="*/ 2365058 w 3735705"/>
                <a:gd name="connsiteY23" fmla="*/ 1099185 h 3817619"/>
                <a:gd name="connsiteX24" fmla="*/ 2293620 w 3735705"/>
                <a:gd name="connsiteY24" fmla="*/ 1142048 h 3817619"/>
                <a:gd name="connsiteX25" fmla="*/ 2273618 w 3735705"/>
                <a:gd name="connsiteY25" fmla="*/ 1142048 h 3817619"/>
                <a:gd name="connsiteX26" fmla="*/ 1608773 w 3735705"/>
                <a:gd name="connsiteY26" fmla="*/ 1101090 h 3817619"/>
                <a:gd name="connsiteX27" fmla="*/ 1514475 w 3735705"/>
                <a:gd name="connsiteY27" fmla="*/ 1141095 h 3817619"/>
                <a:gd name="connsiteX28" fmla="*/ 1497330 w 3735705"/>
                <a:gd name="connsiteY28" fmla="*/ 1140142 h 3817619"/>
                <a:gd name="connsiteX29" fmla="*/ 1343978 w 3735705"/>
                <a:gd name="connsiteY29" fmla="*/ 1055370 h 3817619"/>
                <a:gd name="connsiteX30" fmla="*/ 1255395 w 3735705"/>
                <a:gd name="connsiteY30" fmla="*/ 1000125 h 3817619"/>
                <a:gd name="connsiteX31" fmla="*/ 558165 w 3735705"/>
                <a:gd name="connsiteY31" fmla="*/ 398145 h 3817619"/>
                <a:gd name="connsiteX32" fmla="*/ 552450 w 3735705"/>
                <a:gd name="connsiteY32" fmla="*/ 402908 h 3817619"/>
                <a:gd name="connsiteX33" fmla="*/ 576263 w 3735705"/>
                <a:gd name="connsiteY33" fmla="*/ 288608 h 3817619"/>
                <a:gd name="connsiteX34" fmla="*/ 288608 w 3735705"/>
                <a:gd name="connsiteY34" fmla="*/ 952 h 3817619"/>
                <a:gd name="connsiteX35" fmla="*/ 952 w 3735705"/>
                <a:gd name="connsiteY35" fmla="*/ 289560 h 3817619"/>
                <a:gd name="connsiteX36" fmla="*/ 288608 w 3735705"/>
                <a:gd name="connsiteY36" fmla="*/ 577215 h 3817619"/>
                <a:gd name="connsiteX37" fmla="*/ 335280 w 3735705"/>
                <a:gd name="connsiteY37" fmla="*/ 573405 h 3817619"/>
                <a:gd name="connsiteX38" fmla="*/ 575310 w 3735705"/>
                <a:gd name="connsiteY38" fmla="*/ 809625 h 3817619"/>
                <a:gd name="connsiteX39" fmla="*/ 807720 w 3735705"/>
                <a:gd name="connsiteY39" fmla="*/ 1088708 h 3817619"/>
                <a:gd name="connsiteX40" fmla="*/ 873443 w 3735705"/>
                <a:gd name="connsiteY40" fmla="*/ 1175385 h 3817619"/>
                <a:gd name="connsiteX41" fmla="*/ 1001078 w 3735705"/>
                <a:gd name="connsiteY41" fmla="*/ 1372553 h 3817619"/>
                <a:gd name="connsiteX42" fmla="*/ 1089660 w 3735705"/>
                <a:gd name="connsiteY42" fmla="*/ 1533525 h 3817619"/>
                <a:gd name="connsiteX43" fmla="*/ 1015365 w 3735705"/>
                <a:gd name="connsiteY43" fmla="*/ 1717358 h 3817619"/>
                <a:gd name="connsiteX44" fmla="*/ 1054418 w 3735705"/>
                <a:gd name="connsiteY44" fmla="*/ 2281238 h 3817619"/>
                <a:gd name="connsiteX45" fmla="*/ 1054418 w 3735705"/>
                <a:gd name="connsiteY45" fmla="*/ 2307908 h 3817619"/>
                <a:gd name="connsiteX46" fmla="*/ 980122 w 3735705"/>
                <a:gd name="connsiteY46" fmla="*/ 2453640 h 3817619"/>
                <a:gd name="connsiteX47" fmla="*/ 361950 w 3735705"/>
                <a:gd name="connsiteY47" fmla="*/ 3251835 h 3817619"/>
                <a:gd name="connsiteX48" fmla="*/ 287655 w 3735705"/>
                <a:gd name="connsiteY48" fmla="*/ 3242310 h 3817619"/>
                <a:gd name="connsiteX49" fmla="*/ 0 w 3735705"/>
                <a:gd name="connsiteY49" fmla="*/ 3529965 h 3817619"/>
                <a:gd name="connsiteX50" fmla="*/ 287655 w 3735705"/>
                <a:gd name="connsiteY50" fmla="*/ 3817620 h 3817619"/>
                <a:gd name="connsiteX51" fmla="*/ 575310 w 3735705"/>
                <a:gd name="connsiteY51" fmla="*/ 3529965 h 3817619"/>
                <a:gd name="connsiteX52" fmla="*/ 553403 w 3735705"/>
                <a:gd name="connsiteY52" fmla="*/ 3419475 h 3817619"/>
                <a:gd name="connsiteX53" fmla="*/ 746760 w 3735705"/>
                <a:gd name="connsiteY53" fmla="*/ 3225165 h 3817619"/>
                <a:gd name="connsiteX54" fmla="*/ 1073468 w 3735705"/>
                <a:gd name="connsiteY54" fmla="*/ 2950845 h 3817619"/>
                <a:gd name="connsiteX55" fmla="*/ 1369695 w 3735705"/>
                <a:gd name="connsiteY55" fmla="*/ 2756535 h 3817619"/>
                <a:gd name="connsiteX56" fmla="*/ 1370648 w 3735705"/>
                <a:gd name="connsiteY56" fmla="*/ 2758440 h 3817619"/>
                <a:gd name="connsiteX57" fmla="*/ 1442085 w 3735705"/>
                <a:gd name="connsiteY57" fmla="*/ 2715578 h 3817619"/>
                <a:gd name="connsiteX58" fmla="*/ 1462088 w 3735705"/>
                <a:gd name="connsiteY58" fmla="*/ 2715578 h 3817619"/>
                <a:gd name="connsiteX59" fmla="*/ 2126933 w 3735705"/>
                <a:gd name="connsiteY59" fmla="*/ 2756535 h 3817619"/>
                <a:gd name="connsiteX60" fmla="*/ 2221230 w 3735705"/>
                <a:gd name="connsiteY60" fmla="*/ 2716530 h 3817619"/>
                <a:gd name="connsiteX61" fmla="*/ 2238375 w 3735705"/>
                <a:gd name="connsiteY61" fmla="*/ 2717483 h 3817619"/>
                <a:gd name="connsiteX62" fmla="*/ 2391728 w 3735705"/>
                <a:gd name="connsiteY62" fmla="*/ 2802255 h 3817619"/>
                <a:gd name="connsiteX63" fmla="*/ 2480310 w 3735705"/>
                <a:gd name="connsiteY63" fmla="*/ 2857500 h 3817619"/>
                <a:gd name="connsiteX64" fmla="*/ 3169920 w 3735705"/>
                <a:gd name="connsiteY64" fmla="*/ 3451860 h 3817619"/>
                <a:gd name="connsiteX65" fmla="*/ 3159443 w 3735705"/>
                <a:gd name="connsiteY65" fmla="*/ 3528060 h 381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735705" h="3817619">
                  <a:moveTo>
                    <a:pt x="3159443" y="3528060"/>
                  </a:moveTo>
                  <a:cubicBezTo>
                    <a:pt x="3159443" y="3687128"/>
                    <a:pt x="3288030" y="3815715"/>
                    <a:pt x="3447098" y="3815715"/>
                  </a:cubicBezTo>
                  <a:cubicBezTo>
                    <a:pt x="3606165" y="3815715"/>
                    <a:pt x="3734753" y="3687128"/>
                    <a:pt x="3734753" y="3528060"/>
                  </a:cubicBezTo>
                  <a:cubicBezTo>
                    <a:pt x="3734753" y="3368993"/>
                    <a:pt x="3606165" y="3240405"/>
                    <a:pt x="3447098" y="3240405"/>
                  </a:cubicBezTo>
                  <a:cubicBezTo>
                    <a:pt x="3419475" y="3240405"/>
                    <a:pt x="3392805" y="3244215"/>
                    <a:pt x="3367088" y="3251835"/>
                  </a:cubicBezTo>
                  <a:cubicBezTo>
                    <a:pt x="3297555" y="3185160"/>
                    <a:pt x="3227070" y="3118485"/>
                    <a:pt x="3160395" y="3048000"/>
                  </a:cubicBezTo>
                  <a:lnTo>
                    <a:pt x="2927985" y="2768918"/>
                  </a:lnTo>
                  <a:lnTo>
                    <a:pt x="2862263" y="2682240"/>
                  </a:lnTo>
                  <a:lnTo>
                    <a:pt x="2734628" y="2485073"/>
                  </a:lnTo>
                  <a:lnTo>
                    <a:pt x="2646045" y="2324100"/>
                  </a:lnTo>
                  <a:lnTo>
                    <a:pt x="2720340" y="2140268"/>
                  </a:lnTo>
                  <a:cubicBezTo>
                    <a:pt x="2772728" y="1955483"/>
                    <a:pt x="2758440" y="1767840"/>
                    <a:pt x="2681288" y="1576388"/>
                  </a:cubicBezTo>
                  <a:cubicBezTo>
                    <a:pt x="2677478" y="1567815"/>
                    <a:pt x="2677478" y="1557338"/>
                    <a:pt x="2681288" y="1549717"/>
                  </a:cubicBezTo>
                  <a:cubicBezTo>
                    <a:pt x="2705100" y="1501140"/>
                    <a:pt x="2727960" y="1451610"/>
                    <a:pt x="2755583" y="1403985"/>
                  </a:cubicBezTo>
                  <a:cubicBezTo>
                    <a:pt x="2933700" y="1096328"/>
                    <a:pt x="3163253" y="829628"/>
                    <a:pt x="3405188" y="572453"/>
                  </a:cubicBezTo>
                  <a:cubicBezTo>
                    <a:pt x="3419475" y="574358"/>
                    <a:pt x="3432810" y="575310"/>
                    <a:pt x="3448050" y="575310"/>
                  </a:cubicBezTo>
                  <a:cubicBezTo>
                    <a:pt x="3607118" y="575310"/>
                    <a:pt x="3735705" y="446722"/>
                    <a:pt x="3735705" y="287655"/>
                  </a:cubicBezTo>
                  <a:cubicBezTo>
                    <a:pt x="3735705" y="128588"/>
                    <a:pt x="3607118" y="0"/>
                    <a:pt x="3448050" y="0"/>
                  </a:cubicBezTo>
                  <a:cubicBezTo>
                    <a:pt x="3288983" y="0"/>
                    <a:pt x="3160395" y="128588"/>
                    <a:pt x="3160395" y="287655"/>
                  </a:cubicBezTo>
                  <a:cubicBezTo>
                    <a:pt x="3160395" y="337185"/>
                    <a:pt x="3172778" y="383858"/>
                    <a:pt x="3194685" y="424815"/>
                  </a:cubicBezTo>
                  <a:cubicBezTo>
                    <a:pt x="3127058" y="495300"/>
                    <a:pt x="3060383" y="565785"/>
                    <a:pt x="2988945" y="632460"/>
                  </a:cubicBezTo>
                  <a:cubicBezTo>
                    <a:pt x="2885123" y="730568"/>
                    <a:pt x="2775585" y="822008"/>
                    <a:pt x="2662238" y="906780"/>
                  </a:cubicBezTo>
                  <a:lnTo>
                    <a:pt x="2366010" y="1101090"/>
                  </a:lnTo>
                  <a:lnTo>
                    <a:pt x="2365058" y="1099185"/>
                  </a:lnTo>
                  <a:lnTo>
                    <a:pt x="2293620" y="1142048"/>
                  </a:lnTo>
                  <a:lnTo>
                    <a:pt x="2273618" y="1142048"/>
                  </a:lnTo>
                  <a:cubicBezTo>
                    <a:pt x="2052638" y="1033462"/>
                    <a:pt x="1829753" y="1019175"/>
                    <a:pt x="1608773" y="1101090"/>
                  </a:cubicBezTo>
                  <a:lnTo>
                    <a:pt x="1514475" y="1141095"/>
                  </a:lnTo>
                  <a:lnTo>
                    <a:pt x="1497330" y="1140142"/>
                  </a:lnTo>
                  <a:lnTo>
                    <a:pt x="1343978" y="1055370"/>
                  </a:lnTo>
                  <a:lnTo>
                    <a:pt x="1255395" y="1000125"/>
                  </a:lnTo>
                  <a:cubicBezTo>
                    <a:pt x="1002983" y="822960"/>
                    <a:pt x="777240" y="615315"/>
                    <a:pt x="558165" y="398145"/>
                  </a:cubicBezTo>
                  <a:lnTo>
                    <a:pt x="552450" y="402908"/>
                  </a:lnTo>
                  <a:cubicBezTo>
                    <a:pt x="567690" y="367665"/>
                    <a:pt x="576263" y="329565"/>
                    <a:pt x="576263" y="288608"/>
                  </a:cubicBezTo>
                  <a:cubicBezTo>
                    <a:pt x="576263" y="129540"/>
                    <a:pt x="447675" y="952"/>
                    <a:pt x="288608" y="952"/>
                  </a:cubicBezTo>
                  <a:cubicBezTo>
                    <a:pt x="129540" y="952"/>
                    <a:pt x="952" y="130493"/>
                    <a:pt x="952" y="289560"/>
                  </a:cubicBezTo>
                  <a:cubicBezTo>
                    <a:pt x="952" y="448628"/>
                    <a:pt x="129540" y="577215"/>
                    <a:pt x="288608" y="577215"/>
                  </a:cubicBezTo>
                  <a:cubicBezTo>
                    <a:pt x="304800" y="577215"/>
                    <a:pt x="320040" y="576262"/>
                    <a:pt x="335280" y="573405"/>
                  </a:cubicBezTo>
                  <a:cubicBezTo>
                    <a:pt x="416242" y="651510"/>
                    <a:pt x="498158" y="727710"/>
                    <a:pt x="575310" y="809625"/>
                  </a:cubicBezTo>
                  <a:lnTo>
                    <a:pt x="807720" y="1088708"/>
                  </a:lnTo>
                  <a:lnTo>
                    <a:pt x="873443" y="1175385"/>
                  </a:lnTo>
                  <a:lnTo>
                    <a:pt x="1001078" y="1372553"/>
                  </a:lnTo>
                  <a:lnTo>
                    <a:pt x="1089660" y="1533525"/>
                  </a:lnTo>
                  <a:lnTo>
                    <a:pt x="1015365" y="1717358"/>
                  </a:lnTo>
                  <a:cubicBezTo>
                    <a:pt x="962978" y="1902142"/>
                    <a:pt x="977265" y="2089785"/>
                    <a:pt x="1054418" y="2281238"/>
                  </a:cubicBezTo>
                  <a:cubicBezTo>
                    <a:pt x="1058228" y="2289810"/>
                    <a:pt x="1058228" y="2300288"/>
                    <a:pt x="1054418" y="2307908"/>
                  </a:cubicBezTo>
                  <a:cubicBezTo>
                    <a:pt x="1030605" y="2356485"/>
                    <a:pt x="1007745" y="2406015"/>
                    <a:pt x="980122" y="2453640"/>
                  </a:cubicBezTo>
                  <a:cubicBezTo>
                    <a:pt x="809625" y="2747963"/>
                    <a:pt x="592455" y="3005138"/>
                    <a:pt x="361950" y="3251835"/>
                  </a:cubicBezTo>
                  <a:cubicBezTo>
                    <a:pt x="338138" y="3245168"/>
                    <a:pt x="313373" y="3242310"/>
                    <a:pt x="287655" y="3242310"/>
                  </a:cubicBezTo>
                  <a:cubicBezTo>
                    <a:pt x="128588" y="3242310"/>
                    <a:pt x="0" y="3370898"/>
                    <a:pt x="0" y="3529965"/>
                  </a:cubicBezTo>
                  <a:cubicBezTo>
                    <a:pt x="0" y="3689033"/>
                    <a:pt x="128588" y="3817620"/>
                    <a:pt x="287655" y="3817620"/>
                  </a:cubicBezTo>
                  <a:cubicBezTo>
                    <a:pt x="446723" y="3817620"/>
                    <a:pt x="575310" y="3689033"/>
                    <a:pt x="575310" y="3529965"/>
                  </a:cubicBezTo>
                  <a:cubicBezTo>
                    <a:pt x="575310" y="3490913"/>
                    <a:pt x="567690" y="3453765"/>
                    <a:pt x="553403" y="3419475"/>
                  </a:cubicBezTo>
                  <a:cubicBezTo>
                    <a:pt x="616268" y="3353753"/>
                    <a:pt x="680085" y="3288030"/>
                    <a:pt x="746760" y="3225165"/>
                  </a:cubicBezTo>
                  <a:cubicBezTo>
                    <a:pt x="850583" y="3127058"/>
                    <a:pt x="960120" y="3035618"/>
                    <a:pt x="1073468" y="2950845"/>
                  </a:cubicBezTo>
                  <a:lnTo>
                    <a:pt x="1369695" y="2756535"/>
                  </a:lnTo>
                  <a:lnTo>
                    <a:pt x="1370648" y="2758440"/>
                  </a:lnTo>
                  <a:lnTo>
                    <a:pt x="1442085" y="2715578"/>
                  </a:lnTo>
                  <a:lnTo>
                    <a:pt x="1462088" y="2715578"/>
                  </a:lnTo>
                  <a:cubicBezTo>
                    <a:pt x="1683068" y="2824163"/>
                    <a:pt x="1905953" y="2838450"/>
                    <a:pt x="2126933" y="2756535"/>
                  </a:cubicBezTo>
                  <a:lnTo>
                    <a:pt x="2221230" y="2716530"/>
                  </a:lnTo>
                  <a:lnTo>
                    <a:pt x="2238375" y="2717483"/>
                  </a:lnTo>
                  <a:lnTo>
                    <a:pt x="2391728" y="2802255"/>
                  </a:lnTo>
                  <a:lnTo>
                    <a:pt x="2480310" y="2857500"/>
                  </a:lnTo>
                  <a:cubicBezTo>
                    <a:pt x="2729865" y="3032760"/>
                    <a:pt x="2953703" y="3237548"/>
                    <a:pt x="3169920" y="3451860"/>
                  </a:cubicBezTo>
                  <a:cubicBezTo>
                    <a:pt x="3163253" y="3474720"/>
                    <a:pt x="3159443" y="3500438"/>
                    <a:pt x="3159443" y="3528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36">
              <a:extLst>
                <a:ext uri="{FF2B5EF4-FFF2-40B4-BE49-F238E27FC236}">
                  <a16:creationId xmlns:a16="http://schemas.microsoft.com/office/drawing/2014/main" id="{EF429BBB-D528-4F55-A383-1273CABBF34D}"/>
                </a:ext>
              </a:extLst>
            </p:cNvPr>
            <p:cNvSpPr/>
            <p:nvPr/>
          </p:nvSpPr>
          <p:spPr>
            <a:xfrm>
              <a:off x="3824379" y="1124076"/>
              <a:ext cx="1369029" cy="1368099"/>
            </a:xfrm>
            <a:custGeom>
              <a:avLst/>
              <a:gdLst>
                <a:gd name="connsiteX0" fmla="*/ 960980 w 1369029"/>
                <a:gd name="connsiteY0" fmla="*/ 1309561 h 1368099"/>
                <a:gd name="connsiteX1" fmla="*/ 818105 w 1369029"/>
                <a:gd name="connsiteY1" fmla="*/ 1128586 h 1368099"/>
                <a:gd name="connsiteX2" fmla="*/ 531403 w 1369029"/>
                <a:gd name="connsiteY2" fmla="*/ 1122871 h 1368099"/>
                <a:gd name="connsiteX3" fmla="*/ 246605 w 1369029"/>
                <a:gd name="connsiteY3" fmla="*/ 532321 h 1368099"/>
                <a:gd name="connsiteX4" fmla="*/ 837155 w 1369029"/>
                <a:gd name="connsiteY4" fmla="*/ 247524 h 1368099"/>
                <a:gd name="connsiteX5" fmla="*/ 1121953 w 1369029"/>
                <a:gd name="connsiteY5" fmla="*/ 838074 h 1368099"/>
                <a:gd name="connsiteX6" fmla="*/ 1288640 w 1369029"/>
                <a:gd name="connsiteY6" fmla="*/ 991426 h 1368099"/>
                <a:gd name="connsiteX7" fmla="*/ 1308643 w 1369029"/>
                <a:gd name="connsiteY7" fmla="*/ 408496 h 1368099"/>
                <a:gd name="connsiteX8" fmla="*/ 406625 w 1369029"/>
                <a:gd name="connsiteY8" fmla="*/ 58929 h 1368099"/>
                <a:gd name="connsiteX9" fmla="*/ 58963 w 1369029"/>
                <a:gd name="connsiteY9" fmla="*/ 960946 h 1368099"/>
                <a:gd name="connsiteX10" fmla="*/ 960980 w 1369029"/>
                <a:gd name="connsiteY10" fmla="*/ 1309561 h 136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8099">
                  <a:moveTo>
                    <a:pt x="960980" y="1309561"/>
                  </a:moveTo>
                  <a:lnTo>
                    <a:pt x="818105" y="1128586"/>
                  </a:lnTo>
                  <a:cubicBezTo>
                    <a:pt x="710473" y="1176211"/>
                    <a:pt x="642845" y="1160971"/>
                    <a:pt x="531403" y="1122871"/>
                  </a:cubicBezTo>
                  <a:cubicBezTo>
                    <a:pt x="289468" y="1038099"/>
                    <a:pt x="161833" y="774256"/>
                    <a:pt x="246605" y="532321"/>
                  </a:cubicBezTo>
                  <a:cubicBezTo>
                    <a:pt x="331378" y="290386"/>
                    <a:pt x="595220" y="162751"/>
                    <a:pt x="837155" y="247524"/>
                  </a:cubicBezTo>
                  <a:cubicBezTo>
                    <a:pt x="1079090" y="332296"/>
                    <a:pt x="1206725" y="596139"/>
                    <a:pt x="1121953" y="838074"/>
                  </a:cubicBezTo>
                  <a:lnTo>
                    <a:pt x="1288640" y="991426"/>
                  </a:lnTo>
                  <a:cubicBezTo>
                    <a:pt x="1405798" y="740919"/>
                    <a:pt x="1379128" y="566611"/>
                    <a:pt x="1308643" y="408496"/>
                  </a:cubicBezTo>
                  <a:cubicBezTo>
                    <a:pt x="1156243" y="61786"/>
                    <a:pt x="752383" y="-94424"/>
                    <a:pt x="406625" y="58929"/>
                  </a:cubicBezTo>
                  <a:cubicBezTo>
                    <a:pt x="61820" y="211329"/>
                    <a:pt x="-94390" y="616141"/>
                    <a:pt x="58963" y="960946"/>
                  </a:cubicBezTo>
                  <a:cubicBezTo>
                    <a:pt x="211363" y="1306704"/>
                    <a:pt x="615223" y="1461961"/>
                    <a:pt x="960980" y="1309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37">
              <a:extLst>
                <a:ext uri="{FF2B5EF4-FFF2-40B4-BE49-F238E27FC236}">
                  <a16:creationId xmlns:a16="http://schemas.microsoft.com/office/drawing/2014/main" id="{DC605C9B-B4D7-4C19-8EEA-E39397884D16}"/>
                </a:ext>
              </a:extLst>
            </p:cNvPr>
            <p:cNvSpPr/>
            <p:nvPr/>
          </p:nvSpPr>
          <p:spPr>
            <a:xfrm>
              <a:off x="6995108" y="1123898"/>
              <a:ext cx="1367892" cy="1367773"/>
            </a:xfrm>
            <a:custGeom>
              <a:avLst/>
              <a:gdLst>
                <a:gd name="connsiteX0" fmla="*/ 253416 w 1367892"/>
                <a:gd name="connsiteY0" fmla="*/ 857301 h 1367773"/>
                <a:gd name="connsiteX1" fmla="*/ 234366 w 1367892"/>
                <a:gd name="connsiteY1" fmla="*/ 570599 h 1367773"/>
                <a:gd name="connsiteX2" fmla="*/ 797294 w 1367892"/>
                <a:gd name="connsiteY2" fmla="*/ 234366 h 1367773"/>
                <a:gd name="connsiteX3" fmla="*/ 1133526 w 1367892"/>
                <a:gd name="connsiteY3" fmla="*/ 797294 h 1367773"/>
                <a:gd name="connsiteX4" fmla="*/ 570599 w 1367892"/>
                <a:gd name="connsiteY4" fmla="*/ 1133527 h 1367773"/>
                <a:gd name="connsiteX5" fmla="*/ 432486 w 1367892"/>
                <a:gd name="connsiteY5" fmla="*/ 1313549 h 1367773"/>
                <a:gd name="connsiteX6" fmla="*/ 1015416 w 1367892"/>
                <a:gd name="connsiteY6" fmla="*/ 1282117 h 1367773"/>
                <a:gd name="connsiteX7" fmla="*/ 1282116 w 1367892"/>
                <a:gd name="connsiteY7" fmla="*/ 352476 h 1367773"/>
                <a:gd name="connsiteX8" fmla="*/ 352476 w 1367892"/>
                <a:gd name="connsiteY8" fmla="*/ 85776 h 1367773"/>
                <a:gd name="connsiteX9" fmla="*/ 85776 w 1367892"/>
                <a:gd name="connsiteY9" fmla="*/ 1015416 h 1367773"/>
                <a:gd name="connsiteX10" fmla="*/ 253416 w 1367892"/>
                <a:gd name="connsiteY10" fmla="*/ 857301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253416" y="857301"/>
                  </a:moveTo>
                  <a:cubicBezTo>
                    <a:pt x="196266" y="754431"/>
                    <a:pt x="204839" y="684899"/>
                    <a:pt x="234366" y="570599"/>
                  </a:cubicBezTo>
                  <a:cubicBezTo>
                    <a:pt x="297231" y="321996"/>
                    <a:pt x="549644" y="171501"/>
                    <a:pt x="797294" y="234366"/>
                  </a:cubicBezTo>
                  <a:cubicBezTo>
                    <a:pt x="1045897" y="297231"/>
                    <a:pt x="1196391" y="549644"/>
                    <a:pt x="1133526" y="797294"/>
                  </a:cubicBezTo>
                  <a:cubicBezTo>
                    <a:pt x="1070661" y="1044944"/>
                    <a:pt x="818249" y="1196392"/>
                    <a:pt x="570599" y="1133527"/>
                  </a:cubicBezTo>
                  <a:lnTo>
                    <a:pt x="432486" y="1313549"/>
                  </a:lnTo>
                  <a:cubicBezTo>
                    <a:pt x="692519" y="1408799"/>
                    <a:pt x="863016" y="1365936"/>
                    <a:pt x="1015416" y="1282117"/>
                  </a:cubicBezTo>
                  <a:cubicBezTo>
                    <a:pt x="1345934" y="1099237"/>
                    <a:pt x="1464997" y="682994"/>
                    <a:pt x="1282116" y="352476"/>
                  </a:cubicBezTo>
                  <a:cubicBezTo>
                    <a:pt x="1099236" y="21959"/>
                    <a:pt x="682994" y="-97104"/>
                    <a:pt x="352476" y="85776"/>
                  </a:cubicBezTo>
                  <a:cubicBezTo>
                    <a:pt x="21959" y="268656"/>
                    <a:pt x="-97103" y="684899"/>
                    <a:pt x="85776" y="1015416"/>
                  </a:cubicBezTo>
                  <a:lnTo>
                    <a:pt x="253416" y="8573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38">
              <a:extLst>
                <a:ext uri="{FF2B5EF4-FFF2-40B4-BE49-F238E27FC236}">
                  <a16:creationId xmlns:a16="http://schemas.microsoft.com/office/drawing/2014/main" id="{13746D38-E7DE-4D55-B8AD-ACF60EB23876}"/>
                </a:ext>
              </a:extLst>
            </p:cNvPr>
            <p:cNvSpPr/>
            <p:nvPr/>
          </p:nvSpPr>
          <p:spPr>
            <a:xfrm>
              <a:off x="6993827" y="4361061"/>
              <a:ext cx="1369029" cy="1366757"/>
            </a:xfrm>
            <a:custGeom>
              <a:avLst/>
              <a:gdLst>
                <a:gd name="connsiteX0" fmla="*/ 1310067 w 1369029"/>
                <a:gd name="connsiteY0" fmla="*/ 407154 h 1366757"/>
                <a:gd name="connsiteX1" fmla="*/ 408049 w 1369029"/>
                <a:gd name="connsiteY1" fmla="*/ 58539 h 1366757"/>
                <a:gd name="connsiteX2" fmla="*/ 550924 w 1369029"/>
                <a:gd name="connsiteY2" fmla="*/ 239514 h 1366757"/>
                <a:gd name="connsiteX3" fmla="*/ 837627 w 1369029"/>
                <a:gd name="connsiteY3" fmla="*/ 245229 h 1366757"/>
                <a:gd name="connsiteX4" fmla="*/ 1122424 w 1369029"/>
                <a:gd name="connsiteY4" fmla="*/ 835779 h 1366757"/>
                <a:gd name="connsiteX5" fmla="*/ 531874 w 1369029"/>
                <a:gd name="connsiteY5" fmla="*/ 1120576 h 1366757"/>
                <a:gd name="connsiteX6" fmla="*/ 247077 w 1369029"/>
                <a:gd name="connsiteY6" fmla="*/ 530026 h 1366757"/>
                <a:gd name="connsiteX7" fmla="*/ 80389 w 1369029"/>
                <a:gd name="connsiteY7" fmla="*/ 376674 h 1366757"/>
                <a:gd name="connsiteX8" fmla="*/ 60387 w 1369029"/>
                <a:gd name="connsiteY8" fmla="*/ 959604 h 1366757"/>
                <a:gd name="connsiteX9" fmla="*/ 962404 w 1369029"/>
                <a:gd name="connsiteY9" fmla="*/ 1308219 h 1366757"/>
                <a:gd name="connsiteX10" fmla="*/ 1310067 w 1369029"/>
                <a:gd name="connsiteY10" fmla="*/ 407154 h 136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6757">
                  <a:moveTo>
                    <a:pt x="1310067" y="407154"/>
                  </a:moveTo>
                  <a:cubicBezTo>
                    <a:pt x="1156714" y="61396"/>
                    <a:pt x="752854" y="-93861"/>
                    <a:pt x="408049" y="58539"/>
                  </a:cubicBezTo>
                  <a:lnTo>
                    <a:pt x="550924" y="239514"/>
                  </a:lnTo>
                  <a:cubicBezTo>
                    <a:pt x="658557" y="191889"/>
                    <a:pt x="726184" y="207129"/>
                    <a:pt x="837627" y="245229"/>
                  </a:cubicBezTo>
                  <a:cubicBezTo>
                    <a:pt x="1079562" y="330001"/>
                    <a:pt x="1207197" y="593844"/>
                    <a:pt x="1122424" y="835779"/>
                  </a:cubicBezTo>
                  <a:cubicBezTo>
                    <a:pt x="1037652" y="1077714"/>
                    <a:pt x="773809" y="1205349"/>
                    <a:pt x="531874" y="1120576"/>
                  </a:cubicBezTo>
                  <a:cubicBezTo>
                    <a:pt x="289939" y="1035804"/>
                    <a:pt x="162304" y="771961"/>
                    <a:pt x="247077" y="530026"/>
                  </a:cubicBezTo>
                  <a:lnTo>
                    <a:pt x="80389" y="376674"/>
                  </a:lnTo>
                  <a:cubicBezTo>
                    <a:pt x="-36768" y="627181"/>
                    <a:pt x="-10098" y="801489"/>
                    <a:pt x="60387" y="959604"/>
                  </a:cubicBezTo>
                  <a:cubicBezTo>
                    <a:pt x="213739" y="1305361"/>
                    <a:pt x="617599" y="1460619"/>
                    <a:pt x="962404" y="1308219"/>
                  </a:cubicBezTo>
                  <a:cubicBezTo>
                    <a:pt x="1307209" y="1156771"/>
                    <a:pt x="1463419" y="751958"/>
                    <a:pt x="1310067" y="40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39">
              <a:extLst>
                <a:ext uri="{FF2B5EF4-FFF2-40B4-BE49-F238E27FC236}">
                  <a16:creationId xmlns:a16="http://schemas.microsoft.com/office/drawing/2014/main" id="{0533D02A-D184-41FD-9EAD-8171529921D4}"/>
                </a:ext>
              </a:extLst>
            </p:cNvPr>
            <p:cNvSpPr/>
            <p:nvPr/>
          </p:nvSpPr>
          <p:spPr>
            <a:xfrm>
              <a:off x="3824235" y="4361565"/>
              <a:ext cx="1367892" cy="1367773"/>
            </a:xfrm>
            <a:custGeom>
              <a:avLst/>
              <a:gdLst>
                <a:gd name="connsiteX0" fmla="*/ 1114477 w 1367892"/>
                <a:gd name="connsiteY0" fmla="*/ 510472 h 1367773"/>
                <a:gd name="connsiteX1" fmla="*/ 1133527 w 1367892"/>
                <a:gd name="connsiteY1" fmla="*/ 797175 h 1367773"/>
                <a:gd name="connsiteX2" fmla="*/ 570599 w 1367892"/>
                <a:gd name="connsiteY2" fmla="*/ 1133407 h 1367773"/>
                <a:gd name="connsiteX3" fmla="*/ 234366 w 1367892"/>
                <a:gd name="connsiteY3" fmla="*/ 570479 h 1367773"/>
                <a:gd name="connsiteX4" fmla="*/ 797294 w 1367892"/>
                <a:gd name="connsiteY4" fmla="*/ 234247 h 1367773"/>
                <a:gd name="connsiteX5" fmla="*/ 935406 w 1367892"/>
                <a:gd name="connsiteY5" fmla="*/ 54225 h 1367773"/>
                <a:gd name="connsiteX6" fmla="*/ 352476 w 1367892"/>
                <a:gd name="connsiteY6" fmla="*/ 85657 h 1367773"/>
                <a:gd name="connsiteX7" fmla="*/ 85776 w 1367892"/>
                <a:gd name="connsiteY7" fmla="*/ 1015297 h 1367773"/>
                <a:gd name="connsiteX8" fmla="*/ 1015416 w 1367892"/>
                <a:gd name="connsiteY8" fmla="*/ 1281997 h 1367773"/>
                <a:gd name="connsiteX9" fmla="*/ 1282117 w 1367892"/>
                <a:gd name="connsiteY9" fmla="*/ 352357 h 1367773"/>
                <a:gd name="connsiteX10" fmla="*/ 1114477 w 1367892"/>
                <a:gd name="connsiteY10" fmla="*/ 510472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1114477" y="510472"/>
                  </a:moveTo>
                  <a:cubicBezTo>
                    <a:pt x="1171627" y="613342"/>
                    <a:pt x="1163054" y="682875"/>
                    <a:pt x="1133527" y="797175"/>
                  </a:cubicBezTo>
                  <a:cubicBezTo>
                    <a:pt x="1070662" y="1045777"/>
                    <a:pt x="818249" y="1196272"/>
                    <a:pt x="570599" y="1133407"/>
                  </a:cubicBezTo>
                  <a:cubicBezTo>
                    <a:pt x="321996" y="1070542"/>
                    <a:pt x="171501" y="818129"/>
                    <a:pt x="234366" y="570479"/>
                  </a:cubicBezTo>
                  <a:cubicBezTo>
                    <a:pt x="297231" y="321877"/>
                    <a:pt x="549644" y="171382"/>
                    <a:pt x="797294" y="234247"/>
                  </a:cubicBezTo>
                  <a:lnTo>
                    <a:pt x="935406" y="54225"/>
                  </a:lnTo>
                  <a:cubicBezTo>
                    <a:pt x="675374" y="-41025"/>
                    <a:pt x="504876" y="1837"/>
                    <a:pt x="352476" y="85657"/>
                  </a:cubicBezTo>
                  <a:cubicBezTo>
                    <a:pt x="21959" y="268537"/>
                    <a:pt x="-97104" y="684779"/>
                    <a:pt x="85776" y="1015297"/>
                  </a:cubicBezTo>
                  <a:cubicBezTo>
                    <a:pt x="268656" y="1345815"/>
                    <a:pt x="684899" y="1464877"/>
                    <a:pt x="1015416" y="1281997"/>
                  </a:cubicBezTo>
                  <a:cubicBezTo>
                    <a:pt x="1345934" y="1099117"/>
                    <a:pt x="1464997" y="682875"/>
                    <a:pt x="1282117" y="352357"/>
                  </a:cubicBezTo>
                  <a:lnTo>
                    <a:pt x="1114477" y="5104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0" name="Freeform: Shape 1105">
            <a:extLst>
              <a:ext uri="{FF2B5EF4-FFF2-40B4-BE49-F238E27FC236}">
                <a16:creationId xmlns:a16="http://schemas.microsoft.com/office/drawing/2014/main" id="{210D2A5C-7426-46D5-804C-AC86C44DF389}"/>
              </a:ext>
            </a:extLst>
          </p:cNvPr>
          <p:cNvSpPr/>
          <p:nvPr/>
        </p:nvSpPr>
        <p:spPr>
          <a:xfrm>
            <a:off x="1682757" y="3253108"/>
            <a:ext cx="154867" cy="523901"/>
          </a:xfrm>
          <a:custGeom>
            <a:avLst/>
            <a:gdLst>
              <a:gd name="connsiteX0" fmla="*/ 124699 w 249731"/>
              <a:gd name="connsiteY0" fmla="*/ 351172 h 844818"/>
              <a:gd name="connsiteX1" fmla="*/ 148511 w 249731"/>
              <a:gd name="connsiteY1" fmla="*/ 374985 h 844818"/>
              <a:gd name="connsiteX2" fmla="*/ 148511 w 249731"/>
              <a:gd name="connsiteY2" fmla="*/ 391177 h 844818"/>
              <a:gd name="connsiteX3" fmla="*/ 148511 w 249731"/>
              <a:gd name="connsiteY3" fmla="*/ 400702 h 844818"/>
              <a:gd name="connsiteX4" fmla="*/ 148511 w 249731"/>
              <a:gd name="connsiteY4" fmla="*/ 430230 h 844818"/>
              <a:gd name="connsiteX5" fmla="*/ 148511 w 249731"/>
              <a:gd name="connsiteY5" fmla="*/ 592155 h 844818"/>
              <a:gd name="connsiteX6" fmla="*/ 184706 w 249731"/>
              <a:gd name="connsiteY6" fmla="*/ 655972 h 844818"/>
              <a:gd name="connsiteX7" fmla="*/ 184706 w 249731"/>
              <a:gd name="connsiteY7" fmla="*/ 781702 h 844818"/>
              <a:gd name="connsiteX8" fmla="*/ 58024 w 249731"/>
              <a:gd name="connsiteY8" fmla="*/ 775035 h 844818"/>
              <a:gd name="connsiteX9" fmla="*/ 73264 w 249731"/>
              <a:gd name="connsiteY9" fmla="*/ 647400 h 844818"/>
              <a:gd name="connsiteX10" fmla="*/ 100886 w 249731"/>
              <a:gd name="connsiteY10" fmla="*/ 605489 h 844818"/>
              <a:gd name="connsiteX11" fmla="*/ 100886 w 249731"/>
              <a:gd name="connsiteY11" fmla="*/ 408322 h 844818"/>
              <a:gd name="connsiteX12" fmla="*/ 100886 w 249731"/>
              <a:gd name="connsiteY12" fmla="*/ 400702 h 844818"/>
              <a:gd name="connsiteX13" fmla="*/ 100886 w 249731"/>
              <a:gd name="connsiteY13" fmla="*/ 398797 h 844818"/>
              <a:gd name="connsiteX14" fmla="*/ 100886 w 249731"/>
              <a:gd name="connsiteY14" fmla="*/ 374985 h 844818"/>
              <a:gd name="connsiteX15" fmla="*/ 124699 w 249731"/>
              <a:gd name="connsiteY15" fmla="*/ 351172 h 844818"/>
              <a:gd name="connsiteX16" fmla="*/ 122794 w 249731"/>
              <a:gd name="connsiteY16" fmla="*/ 20655 h 844818"/>
              <a:gd name="connsiteX17" fmla="*/ 85646 w 249731"/>
              <a:gd name="connsiteY17" fmla="*/ 75900 h 844818"/>
              <a:gd name="connsiteX18" fmla="*/ 85646 w 249731"/>
              <a:gd name="connsiteY18" fmla="*/ 333075 h 844818"/>
              <a:gd name="connsiteX19" fmla="*/ 86599 w 249731"/>
              <a:gd name="connsiteY19" fmla="*/ 589297 h 844818"/>
              <a:gd name="connsiteX20" fmla="*/ 65644 w 249731"/>
              <a:gd name="connsiteY20" fmla="*/ 634065 h 844818"/>
              <a:gd name="connsiteX21" fmla="*/ 50404 w 249731"/>
              <a:gd name="connsiteY21" fmla="*/ 785512 h 844818"/>
              <a:gd name="connsiteX22" fmla="*/ 197089 w 249731"/>
              <a:gd name="connsiteY22" fmla="*/ 788370 h 844818"/>
              <a:gd name="connsiteX23" fmla="*/ 186611 w 249731"/>
              <a:gd name="connsiteY23" fmla="*/ 636922 h 844818"/>
              <a:gd name="connsiteX24" fmla="*/ 163751 w 249731"/>
              <a:gd name="connsiteY24" fmla="*/ 585487 h 844818"/>
              <a:gd name="connsiteX25" fmla="*/ 164704 w 249731"/>
              <a:gd name="connsiteY25" fmla="*/ 75900 h 844818"/>
              <a:gd name="connsiteX26" fmla="*/ 122794 w 249731"/>
              <a:gd name="connsiteY26" fmla="*/ 20655 h 844818"/>
              <a:gd name="connsiteX27" fmla="*/ 120651 w 249731"/>
              <a:gd name="connsiteY27" fmla="*/ 27 h 844818"/>
              <a:gd name="connsiteX28" fmla="*/ 154226 w 249731"/>
              <a:gd name="connsiteY28" fmla="*/ 8272 h 844818"/>
              <a:gd name="connsiteX29" fmla="*/ 186611 w 249731"/>
              <a:gd name="connsiteY29" fmla="*/ 60660 h 844818"/>
              <a:gd name="connsiteX30" fmla="*/ 186611 w 249731"/>
              <a:gd name="connsiteY30" fmla="*/ 125430 h 844818"/>
              <a:gd name="connsiteX31" fmla="*/ 196136 w 249731"/>
              <a:gd name="connsiteY31" fmla="*/ 172102 h 844818"/>
              <a:gd name="connsiteX32" fmla="*/ 221854 w 249731"/>
              <a:gd name="connsiteY32" fmla="*/ 172102 h 844818"/>
              <a:gd name="connsiteX33" fmla="*/ 232331 w 249731"/>
              <a:gd name="connsiteY33" fmla="*/ 182580 h 844818"/>
              <a:gd name="connsiteX34" fmla="*/ 221854 w 249731"/>
              <a:gd name="connsiteY34" fmla="*/ 193057 h 844818"/>
              <a:gd name="connsiteX35" fmla="*/ 195184 w 249731"/>
              <a:gd name="connsiteY35" fmla="*/ 193057 h 844818"/>
              <a:gd name="connsiteX36" fmla="*/ 186611 w 249731"/>
              <a:gd name="connsiteY36" fmla="*/ 241635 h 844818"/>
              <a:gd name="connsiteX37" fmla="*/ 194231 w 249731"/>
              <a:gd name="connsiteY37" fmla="*/ 289260 h 844818"/>
              <a:gd name="connsiteX38" fmla="*/ 221854 w 249731"/>
              <a:gd name="connsiteY38" fmla="*/ 289260 h 844818"/>
              <a:gd name="connsiteX39" fmla="*/ 232331 w 249731"/>
              <a:gd name="connsiteY39" fmla="*/ 299737 h 844818"/>
              <a:gd name="connsiteX40" fmla="*/ 221854 w 249731"/>
              <a:gd name="connsiteY40" fmla="*/ 310215 h 844818"/>
              <a:gd name="connsiteX41" fmla="*/ 198041 w 249731"/>
              <a:gd name="connsiteY41" fmla="*/ 310215 h 844818"/>
              <a:gd name="connsiteX42" fmla="*/ 184706 w 249731"/>
              <a:gd name="connsiteY42" fmla="*/ 356887 h 844818"/>
              <a:gd name="connsiteX43" fmla="*/ 195184 w 249731"/>
              <a:gd name="connsiteY43" fmla="*/ 406417 h 844818"/>
              <a:gd name="connsiteX44" fmla="*/ 221854 w 249731"/>
              <a:gd name="connsiteY44" fmla="*/ 406417 h 844818"/>
              <a:gd name="connsiteX45" fmla="*/ 232331 w 249731"/>
              <a:gd name="connsiteY45" fmla="*/ 416895 h 844818"/>
              <a:gd name="connsiteX46" fmla="*/ 221854 w 249731"/>
              <a:gd name="connsiteY46" fmla="*/ 427372 h 844818"/>
              <a:gd name="connsiteX47" fmla="*/ 192326 w 249731"/>
              <a:gd name="connsiteY47" fmla="*/ 427372 h 844818"/>
              <a:gd name="connsiteX48" fmla="*/ 186611 w 249731"/>
              <a:gd name="connsiteY48" fmla="*/ 476902 h 844818"/>
              <a:gd name="connsiteX49" fmla="*/ 193279 w 249731"/>
              <a:gd name="connsiteY49" fmla="*/ 523575 h 844818"/>
              <a:gd name="connsiteX50" fmla="*/ 221854 w 249731"/>
              <a:gd name="connsiteY50" fmla="*/ 523575 h 844818"/>
              <a:gd name="connsiteX51" fmla="*/ 232331 w 249731"/>
              <a:gd name="connsiteY51" fmla="*/ 534052 h 844818"/>
              <a:gd name="connsiteX52" fmla="*/ 221854 w 249731"/>
              <a:gd name="connsiteY52" fmla="*/ 544530 h 844818"/>
              <a:gd name="connsiteX53" fmla="*/ 195184 w 249731"/>
              <a:gd name="connsiteY53" fmla="*/ 544530 h 844818"/>
              <a:gd name="connsiteX54" fmla="*/ 186611 w 249731"/>
              <a:gd name="connsiteY54" fmla="*/ 588345 h 844818"/>
              <a:gd name="connsiteX55" fmla="*/ 205661 w 249731"/>
              <a:gd name="connsiteY55" fmla="*/ 622635 h 844818"/>
              <a:gd name="connsiteX56" fmla="*/ 214234 w 249731"/>
              <a:gd name="connsiteY56" fmla="*/ 805515 h 844818"/>
              <a:gd name="connsiteX57" fmla="*/ 36116 w 249731"/>
              <a:gd name="connsiteY57" fmla="*/ 808372 h 844818"/>
              <a:gd name="connsiteX58" fmla="*/ 41831 w 249731"/>
              <a:gd name="connsiteY58" fmla="*/ 627397 h 844818"/>
              <a:gd name="connsiteX59" fmla="*/ 62786 w 249731"/>
              <a:gd name="connsiteY59" fmla="*/ 574057 h 844818"/>
              <a:gd name="connsiteX60" fmla="*/ 62786 w 249731"/>
              <a:gd name="connsiteY60" fmla="*/ 72090 h 844818"/>
              <a:gd name="connsiteX61" fmla="*/ 120651 w 249731"/>
              <a:gd name="connsiteY61" fmla="*/ 27 h 8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9731" h="844818">
                <a:moveTo>
                  <a:pt x="124699" y="351172"/>
                </a:moveTo>
                <a:cubicBezTo>
                  <a:pt x="138034" y="351172"/>
                  <a:pt x="148511" y="361650"/>
                  <a:pt x="148511" y="374985"/>
                </a:cubicBezTo>
                <a:lnTo>
                  <a:pt x="148511" y="391177"/>
                </a:lnTo>
                <a:cubicBezTo>
                  <a:pt x="148511" y="394035"/>
                  <a:pt x="148511" y="396892"/>
                  <a:pt x="148511" y="400702"/>
                </a:cubicBezTo>
                <a:cubicBezTo>
                  <a:pt x="148511" y="410227"/>
                  <a:pt x="148511" y="420705"/>
                  <a:pt x="148511" y="430230"/>
                </a:cubicBezTo>
                <a:lnTo>
                  <a:pt x="148511" y="592155"/>
                </a:lnTo>
                <a:cubicBezTo>
                  <a:pt x="149464" y="615967"/>
                  <a:pt x="155179" y="637875"/>
                  <a:pt x="184706" y="655972"/>
                </a:cubicBezTo>
                <a:cubicBezTo>
                  <a:pt x="225664" y="681689"/>
                  <a:pt x="220901" y="747412"/>
                  <a:pt x="184706" y="781702"/>
                </a:cubicBezTo>
                <a:cubicBezTo>
                  <a:pt x="149464" y="815039"/>
                  <a:pt x="89456" y="812182"/>
                  <a:pt x="58024" y="775035"/>
                </a:cubicBezTo>
                <a:cubicBezTo>
                  <a:pt x="24686" y="735030"/>
                  <a:pt x="28496" y="675022"/>
                  <a:pt x="73264" y="647400"/>
                </a:cubicBezTo>
                <a:cubicBezTo>
                  <a:pt x="92314" y="635017"/>
                  <a:pt x="98981" y="622635"/>
                  <a:pt x="100886" y="605489"/>
                </a:cubicBezTo>
                <a:lnTo>
                  <a:pt x="100886" y="408322"/>
                </a:lnTo>
                <a:cubicBezTo>
                  <a:pt x="100886" y="405464"/>
                  <a:pt x="100886" y="403560"/>
                  <a:pt x="100886" y="400702"/>
                </a:cubicBezTo>
                <a:cubicBezTo>
                  <a:pt x="100886" y="399750"/>
                  <a:pt x="100886" y="399750"/>
                  <a:pt x="100886" y="398797"/>
                </a:cubicBezTo>
                <a:lnTo>
                  <a:pt x="100886" y="374985"/>
                </a:lnTo>
                <a:cubicBezTo>
                  <a:pt x="100886" y="361650"/>
                  <a:pt x="111364" y="351172"/>
                  <a:pt x="124699" y="351172"/>
                </a:cubicBezTo>
                <a:close/>
                <a:moveTo>
                  <a:pt x="122794" y="20655"/>
                </a:moveTo>
                <a:cubicBezTo>
                  <a:pt x="89456" y="20655"/>
                  <a:pt x="85646" y="48277"/>
                  <a:pt x="85646" y="75900"/>
                </a:cubicBezTo>
                <a:cubicBezTo>
                  <a:pt x="85646" y="161625"/>
                  <a:pt x="85646" y="247350"/>
                  <a:pt x="85646" y="333075"/>
                </a:cubicBezTo>
                <a:cubicBezTo>
                  <a:pt x="85646" y="418800"/>
                  <a:pt x="84694" y="504525"/>
                  <a:pt x="86599" y="589297"/>
                </a:cubicBezTo>
                <a:cubicBezTo>
                  <a:pt x="86599" y="608347"/>
                  <a:pt x="81836" y="621682"/>
                  <a:pt x="65644" y="634065"/>
                </a:cubicBezTo>
                <a:cubicBezTo>
                  <a:pt x="15161" y="673117"/>
                  <a:pt x="9446" y="740745"/>
                  <a:pt x="50404" y="785512"/>
                </a:cubicBezTo>
                <a:cubicBezTo>
                  <a:pt x="89456" y="828375"/>
                  <a:pt x="156131" y="829327"/>
                  <a:pt x="197089" y="788370"/>
                </a:cubicBezTo>
                <a:cubicBezTo>
                  <a:pt x="239951" y="744555"/>
                  <a:pt x="237094" y="675975"/>
                  <a:pt x="186611" y="636922"/>
                </a:cubicBezTo>
                <a:cubicBezTo>
                  <a:pt x="166609" y="621682"/>
                  <a:pt x="163751" y="606442"/>
                  <a:pt x="163751" y="585487"/>
                </a:cubicBezTo>
                <a:cubicBezTo>
                  <a:pt x="164704" y="415942"/>
                  <a:pt x="163751" y="245445"/>
                  <a:pt x="164704" y="75900"/>
                </a:cubicBezTo>
                <a:cubicBezTo>
                  <a:pt x="164704" y="45420"/>
                  <a:pt x="158036" y="19702"/>
                  <a:pt x="122794" y="20655"/>
                </a:cubicBezTo>
                <a:close/>
                <a:moveTo>
                  <a:pt x="120651" y="27"/>
                </a:moveTo>
                <a:cubicBezTo>
                  <a:pt x="131366" y="-300"/>
                  <a:pt x="142796" y="2319"/>
                  <a:pt x="154226" y="8272"/>
                </a:cubicBezTo>
                <a:cubicBezTo>
                  <a:pt x="175181" y="18750"/>
                  <a:pt x="185659" y="37800"/>
                  <a:pt x="186611" y="60660"/>
                </a:cubicBezTo>
                <a:cubicBezTo>
                  <a:pt x="187564" y="81615"/>
                  <a:pt x="188516" y="103522"/>
                  <a:pt x="186611" y="125430"/>
                </a:cubicBezTo>
                <a:cubicBezTo>
                  <a:pt x="185659" y="144480"/>
                  <a:pt x="186611" y="161625"/>
                  <a:pt x="196136" y="172102"/>
                </a:cubicBezTo>
                <a:lnTo>
                  <a:pt x="221854" y="172102"/>
                </a:lnTo>
                <a:cubicBezTo>
                  <a:pt x="227569" y="172102"/>
                  <a:pt x="232331" y="176865"/>
                  <a:pt x="232331" y="182580"/>
                </a:cubicBezTo>
                <a:cubicBezTo>
                  <a:pt x="232331" y="188295"/>
                  <a:pt x="227569" y="193057"/>
                  <a:pt x="221854" y="193057"/>
                </a:cubicBezTo>
                <a:lnTo>
                  <a:pt x="195184" y="193057"/>
                </a:lnTo>
                <a:cubicBezTo>
                  <a:pt x="187564" y="202582"/>
                  <a:pt x="187564" y="218775"/>
                  <a:pt x="186611" y="241635"/>
                </a:cubicBezTo>
                <a:cubicBezTo>
                  <a:pt x="187564" y="264495"/>
                  <a:pt x="187564" y="279735"/>
                  <a:pt x="194231" y="289260"/>
                </a:cubicBezTo>
                <a:lnTo>
                  <a:pt x="221854" y="289260"/>
                </a:lnTo>
                <a:cubicBezTo>
                  <a:pt x="227569" y="289260"/>
                  <a:pt x="232331" y="294022"/>
                  <a:pt x="232331" y="299737"/>
                </a:cubicBezTo>
                <a:cubicBezTo>
                  <a:pt x="232331" y="305452"/>
                  <a:pt x="227569" y="310215"/>
                  <a:pt x="221854" y="310215"/>
                </a:cubicBezTo>
                <a:lnTo>
                  <a:pt x="198041" y="310215"/>
                </a:lnTo>
                <a:cubicBezTo>
                  <a:pt x="185659" y="319740"/>
                  <a:pt x="184706" y="334027"/>
                  <a:pt x="184706" y="356887"/>
                </a:cubicBezTo>
                <a:cubicBezTo>
                  <a:pt x="185659" y="378795"/>
                  <a:pt x="184706" y="395940"/>
                  <a:pt x="195184" y="406417"/>
                </a:cubicBezTo>
                <a:lnTo>
                  <a:pt x="221854" y="406417"/>
                </a:lnTo>
                <a:cubicBezTo>
                  <a:pt x="227569" y="406417"/>
                  <a:pt x="232331" y="411180"/>
                  <a:pt x="232331" y="416895"/>
                </a:cubicBezTo>
                <a:cubicBezTo>
                  <a:pt x="232331" y="422610"/>
                  <a:pt x="227569" y="427372"/>
                  <a:pt x="221854" y="427372"/>
                </a:cubicBezTo>
                <a:lnTo>
                  <a:pt x="192326" y="427372"/>
                </a:lnTo>
                <a:cubicBezTo>
                  <a:pt x="185659" y="436897"/>
                  <a:pt x="187564" y="454042"/>
                  <a:pt x="186611" y="476902"/>
                </a:cubicBezTo>
                <a:cubicBezTo>
                  <a:pt x="187564" y="500715"/>
                  <a:pt x="187564" y="515002"/>
                  <a:pt x="193279" y="523575"/>
                </a:cubicBezTo>
                <a:lnTo>
                  <a:pt x="221854" y="523575"/>
                </a:lnTo>
                <a:cubicBezTo>
                  <a:pt x="227569" y="523575"/>
                  <a:pt x="232331" y="528337"/>
                  <a:pt x="232331" y="534052"/>
                </a:cubicBezTo>
                <a:cubicBezTo>
                  <a:pt x="232331" y="539767"/>
                  <a:pt x="227569" y="544530"/>
                  <a:pt x="221854" y="544530"/>
                </a:cubicBezTo>
                <a:lnTo>
                  <a:pt x="195184" y="544530"/>
                </a:lnTo>
                <a:cubicBezTo>
                  <a:pt x="188516" y="552150"/>
                  <a:pt x="187564" y="565485"/>
                  <a:pt x="186611" y="588345"/>
                </a:cubicBezTo>
                <a:cubicBezTo>
                  <a:pt x="188516" y="603585"/>
                  <a:pt x="195184" y="613110"/>
                  <a:pt x="205661" y="622635"/>
                </a:cubicBezTo>
                <a:cubicBezTo>
                  <a:pt x="260906" y="673117"/>
                  <a:pt x="264716" y="751222"/>
                  <a:pt x="214234" y="805515"/>
                </a:cubicBezTo>
                <a:cubicBezTo>
                  <a:pt x="163751" y="856950"/>
                  <a:pt x="86599" y="857902"/>
                  <a:pt x="36116" y="808372"/>
                </a:cubicBezTo>
                <a:cubicBezTo>
                  <a:pt x="-13414" y="759795"/>
                  <a:pt x="-12461" y="675022"/>
                  <a:pt x="41831" y="627397"/>
                </a:cubicBezTo>
                <a:cubicBezTo>
                  <a:pt x="59929" y="611205"/>
                  <a:pt x="62786" y="595012"/>
                  <a:pt x="62786" y="574057"/>
                </a:cubicBezTo>
                <a:cubicBezTo>
                  <a:pt x="62786" y="406417"/>
                  <a:pt x="61834" y="239730"/>
                  <a:pt x="62786" y="72090"/>
                </a:cubicBezTo>
                <a:cubicBezTo>
                  <a:pt x="62786" y="28513"/>
                  <a:pt x="88504" y="1010"/>
                  <a:pt x="120651" y="2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1" name="Freeform: Shape 215">
            <a:extLst>
              <a:ext uri="{FF2B5EF4-FFF2-40B4-BE49-F238E27FC236}">
                <a16:creationId xmlns:a16="http://schemas.microsoft.com/office/drawing/2014/main" id="{1C3BBC61-B69D-4E5C-8C9E-1733667BB59A}"/>
              </a:ext>
            </a:extLst>
          </p:cNvPr>
          <p:cNvSpPr/>
          <p:nvPr/>
        </p:nvSpPr>
        <p:spPr>
          <a:xfrm>
            <a:off x="1191548" y="4553315"/>
            <a:ext cx="392912" cy="398953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2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2" name="Group 62">
            <a:extLst>
              <a:ext uri="{FF2B5EF4-FFF2-40B4-BE49-F238E27FC236}">
                <a16:creationId xmlns:a16="http://schemas.microsoft.com/office/drawing/2014/main" id="{69F50F84-D9AD-4ADA-86B5-C47C7CABAA4E}"/>
              </a:ext>
            </a:extLst>
          </p:cNvPr>
          <p:cNvGrpSpPr/>
          <p:nvPr/>
        </p:nvGrpSpPr>
        <p:grpSpPr>
          <a:xfrm>
            <a:off x="8908268" y="4131329"/>
            <a:ext cx="243127" cy="312996"/>
            <a:chOff x="8985075" y="-1608"/>
            <a:chExt cx="536688" cy="690919"/>
          </a:xfrm>
          <a:solidFill>
            <a:schemeClr val="bg1"/>
          </a:solidFill>
        </p:grpSpPr>
        <p:sp>
          <p:nvSpPr>
            <p:cNvPr id="123" name="Freeform: Shape 60">
              <a:extLst>
                <a:ext uri="{FF2B5EF4-FFF2-40B4-BE49-F238E27FC236}">
                  <a16:creationId xmlns:a16="http://schemas.microsoft.com/office/drawing/2014/main" id="{5F9B1627-007A-49AD-9187-BF5E0A37EC1E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61">
              <a:extLst>
                <a:ext uri="{FF2B5EF4-FFF2-40B4-BE49-F238E27FC236}">
                  <a16:creationId xmlns:a16="http://schemas.microsoft.com/office/drawing/2014/main" id="{AC759799-A184-4D9F-8F54-EC72D5F9A5E6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5" name="Group 114">
            <a:extLst>
              <a:ext uri="{FF2B5EF4-FFF2-40B4-BE49-F238E27FC236}">
                <a16:creationId xmlns:a16="http://schemas.microsoft.com/office/drawing/2014/main" id="{32711A78-D7F3-4B0B-878F-16A4045EC182}"/>
              </a:ext>
            </a:extLst>
          </p:cNvPr>
          <p:cNvGrpSpPr/>
          <p:nvPr/>
        </p:nvGrpSpPr>
        <p:grpSpPr>
          <a:xfrm>
            <a:off x="10812796" y="4080681"/>
            <a:ext cx="375112" cy="376000"/>
            <a:chOff x="5882220" y="3348558"/>
            <a:chExt cx="1128277" cy="1130945"/>
          </a:xfrm>
          <a:solidFill>
            <a:schemeClr val="bg1"/>
          </a:solidFill>
        </p:grpSpPr>
        <p:sp>
          <p:nvSpPr>
            <p:cNvPr id="126" name="Freeform: Shape 110">
              <a:extLst>
                <a:ext uri="{FF2B5EF4-FFF2-40B4-BE49-F238E27FC236}">
                  <a16:creationId xmlns:a16="http://schemas.microsoft.com/office/drawing/2014/main" id="{38B6E469-A2E8-48B4-86E9-1F7CE8E23D29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13">
              <a:extLst>
                <a:ext uri="{FF2B5EF4-FFF2-40B4-BE49-F238E27FC236}">
                  <a16:creationId xmlns:a16="http://schemas.microsoft.com/office/drawing/2014/main" id="{F6260181-A36A-423C-BD2B-1D1D20C2EDD0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17039DB9-D554-47F8-A7F8-FFA6B9F13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74754"/>
              </p:ext>
            </p:extLst>
          </p:nvPr>
        </p:nvGraphicFramePr>
        <p:xfrm>
          <a:off x="949584" y="164238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5EDD50DF-2403-42A9-9CA8-386840085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81971"/>
              </p:ext>
            </p:extLst>
          </p:nvPr>
        </p:nvGraphicFramePr>
        <p:xfrm>
          <a:off x="3637140" y="164238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115EFED8-E431-401F-8301-CF218DC03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31020"/>
              </p:ext>
            </p:extLst>
          </p:nvPr>
        </p:nvGraphicFramePr>
        <p:xfrm>
          <a:off x="6324696" y="164238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B262FF0E-5865-4792-8CCD-D41A59611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86847"/>
              </p:ext>
            </p:extLst>
          </p:nvPr>
        </p:nvGraphicFramePr>
        <p:xfrm>
          <a:off x="9012251" y="164238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0F8B6D59-AA93-4E7A-B3C4-B7B29BCCADFA}"/>
              </a:ext>
            </a:extLst>
          </p:cNvPr>
          <p:cNvSpPr/>
          <p:nvPr/>
        </p:nvSpPr>
        <p:spPr>
          <a:xfrm>
            <a:off x="4524365" y="2203837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489D8AC4-48DD-43C1-BB91-88F99984ED84}"/>
              </a:ext>
            </a:extLst>
          </p:cNvPr>
          <p:cNvSpPr/>
          <p:nvPr/>
        </p:nvSpPr>
        <p:spPr>
          <a:xfrm>
            <a:off x="1858010" y="2203837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E60DAE8-498F-49E2-A5C0-0DC46F08C0F9}"/>
              </a:ext>
            </a:extLst>
          </p:cNvPr>
          <p:cNvSpPr/>
          <p:nvPr/>
        </p:nvSpPr>
        <p:spPr>
          <a:xfrm rot="16200000">
            <a:off x="9933943" y="2152643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AE72F6CE-67DC-48D8-937C-3A3D261B17B5}"/>
              </a:ext>
            </a:extLst>
          </p:cNvPr>
          <p:cNvSpPr/>
          <p:nvPr/>
        </p:nvSpPr>
        <p:spPr>
          <a:xfrm>
            <a:off x="7229540" y="2153817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A28DF3-D50E-4A27-8BA0-042844942EB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684EACBD-2DC0-4CEA-96AA-EB32E03E29FD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EBAF9E-BE9F-4BE2-B3B0-905569E5A6F7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322D5C-824F-4309-8F8D-FBFD01533135}"/>
              </a:ext>
            </a:extLst>
          </p:cNvPr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5908C10-F667-4BE3-B28B-38BBFB725BFA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426927-31D1-45B6-8A52-9387F856941D}"/>
              </a:ext>
            </a:extLst>
          </p:cNvPr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060599-64F4-478B-82FC-019581967CAC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2F0CCD-7496-4771-B7FF-81B989F253FF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EA3B9-135C-4C15-80CC-B677A5EE726F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846467-0172-4702-8EE1-15EF1DAF8CC5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46EF07B7-7468-42C4-8DD9-C244DFB59468}"/>
              </a:ext>
            </a:extLst>
          </p:cNvPr>
          <p:cNvGrpSpPr/>
          <p:nvPr/>
        </p:nvGrpSpPr>
        <p:grpSpPr>
          <a:xfrm>
            <a:off x="3067632" y="2817880"/>
            <a:ext cx="449047" cy="637464"/>
            <a:chOff x="3805328" y="4061908"/>
            <a:chExt cx="310118" cy="440241"/>
          </a:xfrm>
        </p:grpSpPr>
        <p:sp>
          <p:nvSpPr>
            <p:cNvPr id="4" name="Freeform: Shape 9">
              <a:extLst>
                <a:ext uri="{FF2B5EF4-FFF2-40B4-BE49-F238E27FC236}">
                  <a16:creationId xmlns:a16="http://schemas.microsoft.com/office/drawing/2014/main" id="{483A405F-A254-4EE6-B30D-8243EAA16CA4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B2CD7A79-EDAD-4392-9572-D8B810D016B2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20946117-D1E8-4574-B355-87F1CDC4781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45B233DB-BEBD-43E6-976E-D66DA12D78FC}"/>
              </a:ext>
            </a:extLst>
          </p:cNvPr>
          <p:cNvGrpSpPr/>
          <p:nvPr/>
        </p:nvGrpSpPr>
        <p:grpSpPr>
          <a:xfrm>
            <a:off x="3133092" y="3651348"/>
            <a:ext cx="329051" cy="652297"/>
            <a:chOff x="4513211" y="4124289"/>
            <a:chExt cx="227247" cy="450485"/>
          </a:xfrm>
        </p:grpSpPr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1F9F2D79-C4DB-4C1C-9C8F-E7CE7F57B3F6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0C2D2DD1-FE5E-42A5-AAD8-BE704C5F8CFA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81EE97B-0658-45F7-B894-E09B7D1CCAF2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225">
            <a:extLst>
              <a:ext uri="{FF2B5EF4-FFF2-40B4-BE49-F238E27FC236}">
                <a16:creationId xmlns:a16="http://schemas.microsoft.com/office/drawing/2014/main" id="{7BCA5910-00E2-47EA-9892-E6BD8CAAB033}"/>
              </a:ext>
            </a:extLst>
          </p:cNvPr>
          <p:cNvGrpSpPr/>
          <p:nvPr/>
        </p:nvGrpSpPr>
        <p:grpSpPr>
          <a:xfrm>
            <a:off x="3028512" y="4555831"/>
            <a:ext cx="532332" cy="597185"/>
            <a:chOff x="8270599" y="197160"/>
            <a:chExt cx="1876425" cy="2105025"/>
          </a:xfrm>
        </p:grpSpPr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4F7A15D1-C6DE-4F42-A9B9-79F2AAC787D1}"/>
                </a:ext>
              </a:extLst>
            </p:cNvPr>
            <p:cNvSpPr/>
            <p:nvPr/>
          </p:nvSpPr>
          <p:spPr>
            <a:xfrm>
              <a:off x="8270793" y="1478709"/>
              <a:ext cx="838200" cy="800100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4DEB9AF2-0B7D-43AA-AB38-942E32E25CF7}"/>
                </a:ext>
              </a:extLst>
            </p:cNvPr>
            <p:cNvSpPr/>
            <p:nvPr/>
          </p:nvSpPr>
          <p:spPr>
            <a:xfrm>
              <a:off x="8679222" y="1541138"/>
              <a:ext cx="438150" cy="733425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DC0EF51D-B99C-480D-975C-6A80AE23E818}"/>
                </a:ext>
              </a:extLst>
            </p:cNvPr>
            <p:cNvSpPr/>
            <p:nvPr/>
          </p:nvSpPr>
          <p:spPr>
            <a:xfrm>
              <a:off x="9295101" y="1516109"/>
              <a:ext cx="838200" cy="781050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72D81402-FD27-4C04-867D-D90FF0FA9D98}"/>
                </a:ext>
              </a:extLst>
            </p:cNvPr>
            <p:cNvSpPr/>
            <p:nvPr/>
          </p:nvSpPr>
          <p:spPr>
            <a:xfrm>
              <a:off x="9799362" y="1517325"/>
              <a:ext cx="342900" cy="771525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id="{B69D7C11-5564-4A9D-8F19-B7670D4152FF}"/>
                </a:ext>
              </a:extLst>
            </p:cNvPr>
            <p:cNvSpPr/>
            <p:nvPr/>
          </p:nvSpPr>
          <p:spPr>
            <a:xfrm>
              <a:off x="8915997" y="1038449"/>
              <a:ext cx="619125" cy="59055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id="{F2F60EDB-1CEB-42E9-9A64-3A789EA9E75C}"/>
                </a:ext>
              </a:extLst>
            </p:cNvPr>
            <p:cNvSpPr/>
            <p:nvPr/>
          </p:nvSpPr>
          <p:spPr>
            <a:xfrm>
              <a:off x="9173569" y="1122037"/>
              <a:ext cx="361950" cy="514350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A0EB6DFD-C5B3-49D5-9EE2-125C676E5BD6}"/>
                </a:ext>
              </a:extLst>
            </p:cNvPr>
            <p:cNvSpPr/>
            <p:nvPr/>
          </p:nvSpPr>
          <p:spPr>
            <a:xfrm>
              <a:off x="8721948" y="197122"/>
              <a:ext cx="1000125" cy="1438275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rgbClr val="44B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BD29BA9B-50FA-4A46-8B61-5DAFABADF272}"/>
              </a:ext>
            </a:extLst>
          </p:cNvPr>
          <p:cNvGrpSpPr/>
          <p:nvPr/>
        </p:nvGrpSpPr>
        <p:grpSpPr>
          <a:xfrm rot="21334132">
            <a:off x="1118266" y="2789187"/>
            <a:ext cx="339408" cy="694850"/>
            <a:chOff x="7528445" y="2305877"/>
            <a:chExt cx="561155" cy="1148822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A80E42DC-C1DD-438A-934D-9893CB57575E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2F280552-F221-4E93-8C6A-E6424EEECD0B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632B86A3-8B21-4437-A9AA-1670E7068031}"/>
              </a:ext>
            </a:extLst>
          </p:cNvPr>
          <p:cNvGrpSpPr/>
          <p:nvPr/>
        </p:nvGrpSpPr>
        <p:grpSpPr>
          <a:xfrm>
            <a:off x="1045426" y="4386418"/>
            <a:ext cx="438583" cy="812923"/>
            <a:chOff x="1624045" y="1828164"/>
            <a:chExt cx="1040665" cy="1837790"/>
          </a:xfrm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8E321ED5-92DD-41EE-8D19-EE4EF804C892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4275301-5929-4D81-AA81-26B823CBF829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94FA8B32-B44E-4F64-BF26-6C1900E56EEE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6CA073ED-70BB-4F96-8D5A-2793527D7C9C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C9847CBE-526D-4B43-9E57-11CC5B8ADB41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3">
            <a:extLst>
              <a:ext uri="{FF2B5EF4-FFF2-40B4-BE49-F238E27FC236}">
                <a16:creationId xmlns:a16="http://schemas.microsoft.com/office/drawing/2014/main" id="{0F20CC55-B6B6-4F46-AB24-AFBF1CC68B79}"/>
              </a:ext>
            </a:extLst>
          </p:cNvPr>
          <p:cNvGrpSpPr/>
          <p:nvPr/>
        </p:nvGrpSpPr>
        <p:grpSpPr>
          <a:xfrm>
            <a:off x="1029453" y="3663549"/>
            <a:ext cx="570157" cy="627894"/>
            <a:chOff x="4214812" y="1357312"/>
            <a:chExt cx="3762375" cy="4143375"/>
          </a:xfrm>
        </p:grpSpPr>
        <p:sp>
          <p:nvSpPr>
            <p:cNvPr id="29" name="Freeform: Shape 34">
              <a:extLst>
                <a:ext uri="{FF2B5EF4-FFF2-40B4-BE49-F238E27FC236}">
                  <a16:creationId xmlns:a16="http://schemas.microsoft.com/office/drawing/2014/main" id="{E2A88942-E9C0-40A9-B8DA-24ACB5ADC0FF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5">
              <a:extLst>
                <a:ext uri="{FF2B5EF4-FFF2-40B4-BE49-F238E27FC236}">
                  <a16:creationId xmlns:a16="http://schemas.microsoft.com/office/drawing/2014/main" id="{A3ADAF6C-C60B-4B02-9558-135B52235E69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">
              <a:extLst>
                <a:ext uri="{FF2B5EF4-FFF2-40B4-BE49-F238E27FC236}">
                  <a16:creationId xmlns:a16="http://schemas.microsoft.com/office/drawing/2014/main" id="{47A0BDDA-5F41-453B-A416-5D40D28659D0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7">
              <a:extLst>
                <a:ext uri="{FF2B5EF4-FFF2-40B4-BE49-F238E27FC236}">
                  <a16:creationId xmlns:a16="http://schemas.microsoft.com/office/drawing/2014/main" id="{AD8C3375-4D33-4F12-9433-77B6172B875C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8">
              <a:extLst>
                <a:ext uri="{FF2B5EF4-FFF2-40B4-BE49-F238E27FC236}">
                  <a16:creationId xmlns:a16="http://schemas.microsoft.com/office/drawing/2014/main" id="{994BA6A5-1EDF-4EAD-A58A-BB4453CC7C57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9">
              <a:extLst>
                <a:ext uri="{FF2B5EF4-FFF2-40B4-BE49-F238E27FC236}">
                  <a16:creationId xmlns:a16="http://schemas.microsoft.com/office/drawing/2014/main" id="{169FD753-5BCF-4A8E-AE90-209DE555663A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0">
              <a:extLst>
                <a:ext uri="{FF2B5EF4-FFF2-40B4-BE49-F238E27FC236}">
                  <a16:creationId xmlns:a16="http://schemas.microsoft.com/office/drawing/2014/main" id="{0E0BB331-1865-468A-B01B-9AD43FFED839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41">
              <a:extLst>
                <a:ext uri="{FF2B5EF4-FFF2-40B4-BE49-F238E27FC236}">
                  <a16:creationId xmlns:a16="http://schemas.microsoft.com/office/drawing/2014/main" id="{9E5BED6C-D60B-4634-A5EE-EBA402BF9EF2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2">
              <a:extLst>
                <a:ext uri="{FF2B5EF4-FFF2-40B4-BE49-F238E27FC236}">
                  <a16:creationId xmlns:a16="http://schemas.microsoft.com/office/drawing/2014/main" id="{EF29B968-017B-4B33-9D63-EDD8AAA94437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7336784-0041-4031-810D-52524D4FE51B}"/>
              </a:ext>
            </a:extLst>
          </p:cNvPr>
          <p:cNvSpPr txBox="1"/>
          <p:nvPr/>
        </p:nvSpPr>
        <p:spPr>
          <a:xfrm>
            <a:off x="1718746" y="2844225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F4A0CF-4F2F-41EA-A938-68F631690607}"/>
              </a:ext>
            </a:extLst>
          </p:cNvPr>
          <p:cNvSpPr txBox="1"/>
          <p:nvPr/>
        </p:nvSpPr>
        <p:spPr>
          <a:xfrm>
            <a:off x="3715745" y="2844225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6BDCD0-26DE-4733-9101-350B9556271A}"/>
              </a:ext>
            </a:extLst>
          </p:cNvPr>
          <p:cNvSpPr txBox="1"/>
          <p:nvPr/>
        </p:nvSpPr>
        <p:spPr>
          <a:xfrm>
            <a:off x="1718746" y="3703131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475693-D768-453C-BD50-206F18FC3A13}"/>
              </a:ext>
            </a:extLst>
          </p:cNvPr>
          <p:cNvSpPr txBox="1"/>
          <p:nvPr/>
        </p:nvSpPr>
        <p:spPr>
          <a:xfrm>
            <a:off x="3715745" y="3703131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9B267-3323-4452-87C0-7889FE42F259}"/>
              </a:ext>
            </a:extLst>
          </p:cNvPr>
          <p:cNvSpPr txBox="1"/>
          <p:nvPr/>
        </p:nvSpPr>
        <p:spPr>
          <a:xfrm>
            <a:off x="1718746" y="4562036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7B6B20-87F6-4222-BC8A-B8FD7455A9D8}"/>
              </a:ext>
            </a:extLst>
          </p:cNvPr>
          <p:cNvSpPr txBox="1"/>
          <p:nvPr/>
        </p:nvSpPr>
        <p:spPr>
          <a:xfrm>
            <a:off x="3715745" y="4562036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44" name="Graphic 220">
            <a:extLst>
              <a:ext uri="{FF2B5EF4-FFF2-40B4-BE49-F238E27FC236}">
                <a16:creationId xmlns:a16="http://schemas.microsoft.com/office/drawing/2014/main" id="{FA3F77F0-0E3A-497B-9DD6-789F762EBB28}"/>
              </a:ext>
            </a:extLst>
          </p:cNvPr>
          <p:cNvGrpSpPr/>
          <p:nvPr/>
        </p:nvGrpSpPr>
        <p:grpSpPr>
          <a:xfrm>
            <a:off x="2988698" y="5410174"/>
            <a:ext cx="451589" cy="565132"/>
            <a:chOff x="5262562" y="2386012"/>
            <a:chExt cx="1666875" cy="2085975"/>
          </a:xfrm>
        </p:grpSpPr>
        <p:sp>
          <p:nvSpPr>
            <p:cNvPr id="45" name="Freeform: Shape 66">
              <a:extLst>
                <a:ext uri="{FF2B5EF4-FFF2-40B4-BE49-F238E27FC236}">
                  <a16:creationId xmlns:a16="http://schemas.microsoft.com/office/drawing/2014/main" id="{EA38DF47-65EF-4889-B423-2E830C2DFBB9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7">
              <a:extLst>
                <a:ext uri="{FF2B5EF4-FFF2-40B4-BE49-F238E27FC236}">
                  <a16:creationId xmlns:a16="http://schemas.microsoft.com/office/drawing/2014/main" id="{04543D48-8F20-41BF-8984-878047AA03F9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id="{251A2ABA-7A83-4D91-9461-D1BE52F3B00E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69">
            <a:extLst>
              <a:ext uri="{FF2B5EF4-FFF2-40B4-BE49-F238E27FC236}">
                <a16:creationId xmlns:a16="http://schemas.microsoft.com/office/drawing/2014/main" id="{265CCBF2-67FC-4DFA-9864-E0942CAC91C1}"/>
              </a:ext>
            </a:extLst>
          </p:cNvPr>
          <p:cNvGrpSpPr/>
          <p:nvPr/>
        </p:nvGrpSpPr>
        <p:grpSpPr>
          <a:xfrm rot="20060053">
            <a:off x="1079142" y="5272106"/>
            <a:ext cx="371149" cy="771509"/>
            <a:chOff x="1583158" y="1040918"/>
            <a:chExt cx="1865369" cy="3877549"/>
          </a:xfrm>
        </p:grpSpPr>
        <p:sp>
          <p:nvSpPr>
            <p:cNvPr id="49" name="Freeform: Shape 70">
              <a:extLst>
                <a:ext uri="{FF2B5EF4-FFF2-40B4-BE49-F238E27FC236}">
                  <a16:creationId xmlns:a16="http://schemas.microsoft.com/office/drawing/2014/main" id="{14D8D050-92A7-4352-ACA2-6FE70FCA6C88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71">
              <a:extLst>
                <a:ext uri="{FF2B5EF4-FFF2-40B4-BE49-F238E27FC236}">
                  <a16:creationId xmlns:a16="http://schemas.microsoft.com/office/drawing/2014/main" id="{9FA80C42-72D3-4372-A9DC-BE2F2B07FDAE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80CBD95-052E-4401-8607-EB81D30D141C}"/>
              </a:ext>
            </a:extLst>
          </p:cNvPr>
          <p:cNvSpPr txBox="1"/>
          <p:nvPr/>
        </p:nvSpPr>
        <p:spPr>
          <a:xfrm>
            <a:off x="1714932" y="5415152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127AF2-3EB5-4AFE-B7B0-72A4762C6CC3}"/>
              </a:ext>
            </a:extLst>
          </p:cNvPr>
          <p:cNvSpPr txBox="1"/>
          <p:nvPr/>
        </p:nvSpPr>
        <p:spPr>
          <a:xfrm>
            <a:off x="3715745" y="5415152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F2D324-9E59-4B9E-BB29-36E0A8B7F630}"/>
              </a:ext>
            </a:extLst>
          </p:cNvPr>
          <p:cNvSpPr txBox="1"/>
          <p:nvPr/>
        </p:nvSpPr>
        <p:spPr>
          <a:xfrm>
            <a:off x="822589" y="2135964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71DF46-73D0-40A4-95CA-7F57CC77A6E1}"/>
              </a:ext>
            </a:extLst>
          </p:cNvPr>
          <p:cNvSpPr txBox="1"/>
          <p:nvPr/>
        </p:nvSpPr>
        <p:spPr>
          <a:xfrm>
            <a:off x="822588" y="1375142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20E47EEC-2CD7-4AA4-AA8D-E0AC5DF2AD1C}"/>
              </a:ext>
            </a:extLst>
          </p:cNvPr>
          <p:cNvSpPr/>
          <p:nvPr/>
        </p:nvSpPr>
        <p:spPr>
          <a:xfrm>
            <a:off x="5913773" y="1504478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6" name="Group 7">
            <a:extLst>
              <a:ext uri="{FF2B5EF4-FFF2-40B4-BE49-F238E27FC236}">
                <a16:creationId xmlns:a16="http://schemas.microsoft.com/office/drawing/2014/main" id="{C0CEAB57-F3A4-44D1-9F27-D2B63F245757}"/>
              </a:ext>
            </a:extLst>
          </p:cNvPr>
          <p:cNvGrpSpPr/>
          <p:nvPr/>
        </p:nvGrpSpPr>
        <p:grpSpPr>
          <a:xfrm>
            <a:off x="5913773" y="2142181"/>
            <a:ext cx="5459076" cy="646331"/>
            <a:chOff x="4981575" y="3429000"/>
            <a:chExt cx="5459076" cy="646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1D7ED2-E49C-4401-86C9-499F9243E384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FB4D8A-B9A8-48DE-8682-D7BD39A89277}"/>
                </a:ext>
              </a:extLst>
            </p:cNvPr>
            <p:cNvSpPr txBox="1"/>
            <p:nvPr/>
          </p:nvSpPr>
          <p:spPr>
            <a:xfrm>
              <a:off x="6343650" y="3429000"/>
              <a:ext cx="409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59" name="Group 10">
            <a:extLst>
              <a:ext uri="{FF2B5EF4-FFF2-40B4-BE49-F238E27FC236}">
                <a16:creationId xmlns:a16="http://schemas.microsoft.com/office/drawing/2014/main" id="{F6E568D6-508D-47BB-AEA1-CF87ED52E092}"/>
              </a:ext>
            </a:extLst>
          </p:cNvPr>
          <p:cNvGrpSpPr/>
          <p:nvPr/>
        </p:nvGrpSpPr>
        <p:grpSpPr>
          <a:xfrm>
            <a:off x="5913773" y="3083847"/>
            <a:ext cx="5459076" cy="646331"/>
            <a:chOff x="4981575" y="3429000"/>
            <a:chExt cx="5459076" cy="64633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E59B7A-04CF-497F-B3AC-F53FDA09978E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5ACC502-BA1A-461E-AA33-930B6715439F}"/>
                </a:ext>
              </a:extLst>
            </p:cNvPr>
            <p:cNvSpPr txBox="1"/>
            <p:nvPr/>
          </p:nvSpPr>
          <p:spPr>
            <a:xfrm>
              <a:off x="6343650" y="3429000"/>
              <a:ext cx="409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62" name="Rectangle 13">
            <a:extLst>
              <a:ext uri="{FF2B5EF4-FFF2-40B4-BE49-F238E27FC236}">
                <a16:creationId xmlns:a16="http://schemas.microsoft.com/office/drawing/2014/main" id="{35BFF5C0-E1E5-4FBB-807C-A761B877A8E6}"/>
              </a:ext>
            </a:extLst>
          </p:cNvPr>
          <p:cNvSpPr/>
          <p:nvPr/>
        </p:nvSpPr>
        <p:spPr>
          <a:xfrm>
            <a:off x="6415238" y="4357736"/>
            <a:ext cx="58910" cy="16654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0CE567-6A25-43C9-9262-41C8E2699B2B}"/>
              </a:ext>
            </a:extLst>
          </p:cNvPr>
          <p:cNvSpPr txBox="1"/>
          <p:nvPr/>
        </p:nvSpPr>
        <p:spPr>
          <a:xfrm>
            <a:off x="6742358" y="44492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F8DA67-DB5F-43B7-96AE-F0F691F579D5}"/>
              </a:ext>
            </a:extLst>
          </p:cNvPr>
          <p:cNvSpPr txBox="1"/>
          <p:nvPr/>
        </p:nvSpPr>
        <p:spPr>
          <a:xfrm>
            <a:off x="6742358" y="47703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A04848-366E-4F0C-8E07-DDA8DC1C6F19}"/>
              </a:ext>
            </a:extLst>
          </p:cNvPr>
          <p:cNvSpPr txBox="1"/>
          <p:nvPr/>
        </p:nvSpPr>
        <p:spPr>
          <a:xfrm>
            <a:off x="6742358" y="573384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ACFFEF3-DAAF-4908-8378-D6FF06C5D18B}"/>
              </a:ext>
            </a:extLst>
          </p:cNvPr>
          <p:cNvSpPr txBox="1"/>
          <p:nvPr/>
        </p:nvSpPr>
        <p:spPr>
          <a:xfrm>
            <a:off x="6742358" y="54126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AE784F-CE7C-4288-A303-1F55ABF1E795}"/>
              </a:ext>
            </a:extLst>
          </p:cNvPr>
          <p:cNvSpPr txBox="1"/>
          <p:nvPr/>
        </p:nvSpPr>
        <p:spPr>
          <a:xfrm>
            <a:off x="6742358" y="509152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2BED234-59F4-4ECA-BC3F-89746D00F725}"/>
              </a:ext>
            </a:extLst>
          </p:cNvPr>
          <p:cNvGrpSpPr/>
          <p:nvPr/>
        </p:nvGrpSpPr>
        <p:grpSpPr>
          <a:xfrm>
            <a:off x="4312394" y="2106012"/>
            <a:ext cx="3522853" cy="3648732"/>
            <a:chOff x="2797481" y="1952072"/>
            <a:chExt cx="3581212" cy="3709176"/>
          </a:xfrm>
          <a:solidFill>
            <a:srgbClr val="F8A432"/>
          </a:solidFill>
        </p:grpSpPr>
        <p:sp>
          <p:nvSpPr>
            <p:cNvPr id="4" name="Block Arc 5">
              <a:extLst>
                <a:ext uri="{FF2B5EF4-FFF2-40B4-BE49-F238E27FC236}">
                  <a16:creationId xmlns:a16="http://schemas.microsoft.com/office/drawing/2014/main" id="{0FE11ACB-C167-4366-A5E0-18E5E7A09F47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6">
              <a:extLst>
                <a:ext uri="{FF2B5EF4-FFF2-40B4-BE49-F238E27FC236}">
                  <a16:creationId xmlns:a16="http://schemas.microsoft.com/office/drawing/2014/main" id="{07BF3DB0-BCED-423E-93EA-209E22806B6B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4B2D3216-AA95-4EF7-82B7-D5F31A425B8C}"/>
              </a:ext>
            </a:extLst>
          </p:cNvPr>
          <p:cNvGrpSpPr/>
          <p:nvPr/>
        </p:nvGrpSpPr>
        <p:grpSpPr>
          <a:xfrm rot="5400000">
            <a:off x="4312394" y="2124183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7" name="Block Arc 8">
              <a:extLst>
                <a:ext uri="{FF2B5EF4-FFF2-40B4-BE49-F238E27FC236}">
                  <a16:creationId xmlns:a16="http://schemas.microsoft.com/office/drawing/2014/main" id="{249303F4-2C91-46F3-9D16-B292D1567CCB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9">
              <a:extLst>
                <a:ext uri="{FF2B5EF4-FFF2-40B4-BE49-F238E27FC236}">
                  <a16:creationId xmlns:a16="http://schemas.microsoft.com/office/drawing/2014/main" id="{84A55CA6-7A49-43ED-A1FB-E5CCB8944811}"/>
                </a:ext>
              </a:extLst>
            </p:cNvPr>
            <p:cNvSpPr/>
            <p:nvPr/>
          </p:nvSpPr>
          <p:spPr>
            <a:xfrm rot="3937994">
              <a:off x="3702897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FD5A0315-F501-42D5-B8F0-920F1C0AA8D9}"/>
              </a:ext>
            </a:extLst>
          </p:cNvPr>
          <p:cNvGrpSpPr/>
          <p:nvPr/>
        </p:nvGrpSpPr>
        <p:grpSpPr>
          <a:xfrm rot="16200000">
            <a:off x="4321479" y="2106015"/>
            <a:ext cx="3522853" cy="3648731"/>
            <a:chOff x="2797481" y="1952073"/>
            <a:chExt cx="3581212" cy="3709175"/>
          </a:xfrm>
          <a:solidFill>
            <a:schemeClr val="accent1"/>
          </a:solidFill>
        </p:grpSpPr>
        <p:sp>
          <p:nvSpPr>
            <p:cNvPr id="10" name="Block Arc 14">
              <a:extLst>
                <a:ext uri="{FF2B5EF4-FFF2-40B4-BE49-F238E27FC236}">
                  <a16:creationId xmlns:a16="http://schemas.microsoft.com/office/drawing/2014/main" id="{76F42F5C-0261-46BC-8A32-F4FBCFDBD5A9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5B33BCC1-F7B2-486A-91D5-D03482A2A4B8}"/>
                </a:ext>
              </a:extLst>
            </p:cNvPr>
            <p:cNvSpPr/>
            <p:nvPr/>
          </p:nvSpPr>
          <p:spPr>
            <a:xfrm rot="3937994">
              <a:off x="3702895" y="2006588"/>
              <a:ext cx="790476" cy="6814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DC41D538-866D-43A5-B5EB-B487099AA53E}"/>
              </a:ext>
            </a:extLst>
          </p:cNvPr>
          <p:cNvGrpSpPr/>
          <p:nvPr/>
        </p:nvGrpSpPr>
        <p:grpSpPr>
          <a:xfrm rot="10800000">
            <a:off x="4294224" y="2133269"/>
            <a:ext cx="3522853" cy="3648732"/>
            <a:chOff x="2797481" y="1952072"/>
            <a:chExt cx="3581212" cy="3709176"/>
          </a:xfrm>
          <a:solidFill>
            <a:schemeClr val="accent2"/>
          </a:solidFill>
        </p:grpSpPr>
        <p:sp>
          <p:nvSpPr>
            <p:cNvPr id="13" name="Block Arc 11">
              <a:extLst>
                <a:ext uri="{FF2B5EF4-FFF2-40B4-BE49-F238E27FC236}">
                  <a16:creationId xmlns:a16="http://schemas.microsoft.com/office/drawing/2014/main" id="{39F5E6A9-4A1F-4C15-BF8B-3CEF07B2F7FF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2">
              <a:extLst>
                <a:ext uri="{FF2B5EF4-FFF2-40B4-BE49-F238E27FC236}">
                  <a16:creationId xmlns:a16="http://schemas.microsoft.com/office/drawing/2014/main" id="{A821CDDD-694F-410C-98C4-E3F1E5AA657A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2EA317-55BA-4D5F-B36D-53BB1DBB6D15}"/>
              </a:ext>
            </a:extLst>
          </p:cNvPr>
          <p:cNvSpPr txBox="1"/>
          <p:nvPr/>
        </p:nvSpPr>
        <p:spPr>
          <a:xfrm rot="2137910">
            <a:off x="5258395" y="2542176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5B7E2D-7CB0-4777-9D26-9B94B4246912}"/>
              </a:ext>
            </a:extLst>
          </p:cNvPr>
          <p:cNvSpPr txBox="1"/>
          <p:nvPr/>
        </p:nvSpPr>
        <p:spPr>
          <a:xfrm rot="18084260">
            <a:off x="4451060" y="2679214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787AD-86FD-4DAB-AD78-EC7B0876F6B3}"/>
              </a:ext>
            </a:extLst>
          </p:cNvPr>
          <p:cNvSpPr txBox="1"/>
          <p:nvPr/>
        </p:nvSpPr>
        <p:spPr>
          <a:xfrm rot="7362478">
            <a:off x="5452962" y="3371058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916CE-CC00-4374-A212-39A21C928551}"/>
              </a:ext>
            </a:extLst>
          </p:cNvPr>
          <p:cNvSpPr txBox="1"/>
          <p:nvPr/>
        </p:nvSpPr>
        <p:spPr>
          <a:xfrm rot="12859088">
            <a:off x="4658028" y="3556428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1F2DC529-26A7-42DD-9C61-A96DF95953FF}"/>
              </a:ext>
            </a:extLst>
          </p:cNvPr>
          <p:cNvSpPr/>
          <p:nvPr/>
        </p:nvSpPr>
        <p:spPr>
          <a:xfrm>
            <a:off x="5446982" y="3303542"/>
            <a:ext cx="1253672" cy="1253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3F8596-3529-4CF2-AA29-01EB3E5B9765}"/>
              </a:ext>
            </a:extLst>
          </p:cNvPr>
          <p:cNvSpPr txBox="1"/>
          <p:nvPr/>
        </p:nvSpPr>
        <p:spPr>
          <a:xfrm>
            <a:off x="5146397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E4B9D1-A978-474A-A976-97C90CADCF47}"/>
              </a:ext>
            </a:extLst>
          </p:cNvPr>
          <p:cNvSpPr txBox="1"/>
          <p:nvPr/>
        </p:nvSpPr>
        <p:spPr>
          <a:xfrm>
            <a:off x="6124751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83AE8F-91C8-403D-A1A5-27F69F5C63CC}"/>
              </a:ext>
            </a:extLst>
          </p:cNvPr>
          <p:cNvSpPr txBox="1"/>
          <p:nvPr/>
        </p:nvSpPr>
        <p:spPr>
          <a:xfrm>
            <a:off x="5146397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D9DBF-76BB-47B9-91BF-386DEDF12851}"/>
              </a:ext>
            </a:extLst>
          </p:cNvPr>
          <p:cNvSpPr txBox="1"/>
          <p:nvPr/>
        </p:nvSpPr>
        <p:spPr>
          <a:xfrm>
            <a:off x="6124751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Block Arc 14">
            <a:extLst>
              <a:ext uri="{FF2B5EF4-FFF2-40B4-BE49-F238E27FC236}">
                <a16:creationId xmlns:a16="http://schemas.microsoft.com/office/drawing/2014/main" id="{D6352135-1004-4696-AE6D-645A5688BA1A}"/>
              </a:ext>
            </a:extLst>
          </p:cNvPr>
          <p:cNvSpPr/>
          <p:nvPr/>
        </p:nvSpPr>
        <p:spPr>
          <a:xfrm rot="16200000">
            <a:off x="5812398" y="3686960"/>
            <a:ext cx="518992" cy="5193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34C963BF-D3A1-4BB8-BCCA-9B58292F61B0}"/>
              </a:ext>
            </a:extLst>
          </p:cNvPr>
          <p:cNvGrpSpPr/>
          <p:nvPr/>
        </p:nvGrpSpPr>
        <p:grpSpPr>
          <a:xfrm>
            <a:off x="7560732" y="1747179"/>
            <a:ext cx="3611958" cy="1107996"/>
            <a:chOff x="3017859" y="4283314"/>
            <a:chExt cx="1890849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994FF6-7EF1-42D3-ACB2-864A29C044A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88A8E5-94D8-4A8C-85F7-650B94A1CD1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07E55499-80CE-4311-9C69-9F637E90E285}"/>
              </a:ext>
            </a:extLst>
          </p:cNvPr>
          <p:cNvGrpSpPr/>
          <p:nvPr/>
        </p:nvGrpSpPr>
        <p:grpSpPr>
          <a:xfrm>
            <a:off x="1019310" y="1747179"/>
            <a:ext cx="3398561" cy="1107996"/>
            <a:chOff x="3017859" y="4283314"/>
            <a:chExt cx="189084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1A843F-0C59-4B78-B6C3-9531C37CFC7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C485A-2EC3-44AB-872B-3125726FA0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2E955676-A108-40F0-AF85-0D1B18D61D70}"/>
              </a:ext>
            </a:extLst>
          </p:cNvPr>
          <p:cNvGrpSpPr/>
          <p:nvPr/>
        </p:nvGrpSpPr>
        <p:grpSpPr>
          <a:xfrm>
            <a:off x="568469" y="4025193"/>
            <a:ext cx="2973071" cy="678649"/>
            <a:chOff x="314634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71CF03-5178-4C62-A7C8-FCBDA0441047}"/>
                </a:ext>
              </a:extLst>
            </p:cNvPr>
            <p:cNvSpPr txBox="1"/>
            <p:nvPr/>
          </p:nvSpPr>
          <p:spPr>
            <a:xfrm>
              <a:off x="314634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36504B-C678-4346-B1B8-91F6438F64C4}"/>
                </a:ext>
              </a:extLst>
            </p:cNvPr>
            <p:cNvSpPr txBox="1"/>
            <p:nvPr/>
          </p:nvSpPr>
          <p:spPr>
            <a:xfrm>
              <a:off x="315586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2164EF09-10EC-4E17-9B1D-96091EC7F8FA}"/>
              </a:ext>
            </a:extLst>
          </p:cNvPr>
          <p:cNvGrpSpPr/>
          <p:nvPr/>
        </p:nvGrpSpPr>
        <p:grpSpPr>
          <a:xfrm>
            <a:off x="8663732" y="4025193"/>
            <a:ext cx="2959760" cy="678649"/>
            <a:chOff x="3321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8360DF-AB5D-4ADF-A19F-4AA0B6636091}"/>
                </a:ext>
              </a:extLst>
            </p:cNvPr>
            <p:cNvSpPr txBox="1"/>
            <p:nvPr/>
          </p:nvSpPr>
          <p:spPr>
            <a:xfrm>
              <a:off x="3321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540EB9-D9B4-4CBB-8560-DED016B40B29}"/>
                </a:ext>
              </a:extLst>
            </p:cNvPr>
            <p:cNvSpPr txBox="1"/>
            <p:nvPr/>
          </p:nvSpPr>
          <p:spPr>
            <a:xfrm>
              <a:off x="3331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id="{3966AA68-C435-4704-861C-52F5EFB6D415}"/>
              </a:ext>
            </a:extLst>
          </p:cNvPr>
          <p:cNvGrpSpPr/>
          <p:nvPr/>
        </p:nvGrpSpPr>
        <p:grpSpPr>
          <a:xfrm>
            <a:off x="568489" y="4810911"/>
            <a:ext cx="2973071" cy="678649"/>
            <a:chOff x="31463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AC5F6A-79B5-46EB-99F0-AE5DA083A76E}"/>
                </a:ext>
              </a:extLst>
            </p:cNvPr>
            <p:cNvSpPr txBox="1"/>
            <p:nvPr/>
          </p:nvSpPr>
          <p:spPr>
            <a:xfrm>
              <a:off x="31463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64E565-5AED-48D9-BAB6-FA2BC31FB87E}"/>
                </a:ext>
              </a:extLst>
            </p:cNvPr>
            <p:cNvSpPr txBox="1"/>
            <p:nvPr/>
          </p:nvSpPr>
          <p:spPr>
            <a:xfrm>
              <a:off x="31558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D6A9E623-9E1C-471E-8ECA-43077C10C34E}"/>
              </a:ext>
            </a:extLst>
          </p:cNvPr>
          <p:cNvGrpSpPr/>
          <p:nvPr/>
        </p:nvGrpSpPr>
        <p:grpSpPr>
          <a:xfrm>
            <a:off x="8663732" y="4810911"/>
            <a:ext cx="2959760" cy="678649"/>
            <a:chOff x="3321964" y="1954419"/>
            <a:chExt cx="1410044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1CF561-B761-4EEC-943D-9DED6B544C29}"/>
                </a:ext>
              </a:extLst>
            </p:cNvPr>
            <p:cNvSpPr txBox="1"/>
            <p:nvPr/>
          </p:nvSpPr>
          <p:spPr>
            <a:xfrm>
              <a:off x="3321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1A7D73-7510-43F9-A79F-1238AD4C2D63}"/>
                </a:ext>
              </a:extLst>
            </p:cNvPr>
            <p:cNvSpPr txBox="1"/>
            <p:nvPr/>
          </p:nvSpPr>
          <p:spPr>
            <a:xfrm>
              <a:off x="3331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C2166CE-3140-4624-9A79-9E7E0AAF7B89}"/>
              </a:ext>
            </a:extLst>
          </p:cNvPr>
          <p:cNvSpPr/>
          <p:nvPr/>
        </p:nvSpPr>
        <p:spPr>
          <a:xfrm flipH="1">
            <a:off x="3672596" y="502789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AAA19368-74C8-4B54-B502-FB29931969F5}"/>
              </a:ext>
            </a:extLst>
          </p:cNvPr>
          <p:cNvSpPr/>
          <p:nvPr/>
        </p:nvSpPr>
        <p:spPr>
          <a:xfrm rot="18805991">
            <a:off x="8053742" y="502282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08939756-445B-4818-BC74-68C22FADC6DA}"/>
              </a:ext>
            </a:extLst>
          </p:cNvPr>
          <p:cNvSpPr>
            <a:spLocks noChangeAspect="1"/>
          </p:cNvSpPr>
          <p:nvPr/>
        </p:nvSpPr>
        <p:spPr>
          <a:xfrm rot="9900000">
            <a:off x="8048756" y="422459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90C3D363-730E-4613-945F-B29F7500B191}"/>
              </a:ext>
            </a:extLst>
          </p:cNvPr>
          <p:cNvSpPr/>
          <p:nvPr/>
        </p:nvSpPr>
        <p:spPr>
          <a:xfrm>
            <a:off x="3717882" y="424217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188C8-EC23-489B-9512-62C24FE5F828}"/>
              </a:ext>
            </a:extLst>
          </p:cNvPr>
          <p:cNvSpPr txBox="1"/>
          <p:nvPr/>
        </p:nvSpPr>
        <p:spPr>
          <a:xfrm>
            <a:off x="662330" y="5556102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98FBD-0B71-43BA-A721-A275BDFD0EE0}"/>
              </a:ext>
            </a:extLst>
          </p:cNvPr>
          <p:cNvSpPr txBox="1"/>
          <p:nvPr/>
        </p:nvSpPr>
        <p:spPr>
          <a:xfrm>
            <a:off x="662330" y="4376069"/>
            <a:ext cx="594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FE4F9-FCE9-4237-A7C9-BD8B2948CE28}"/>
              </a:ext>
            </a:extLst>
          </p:cNvPr>
          <p:cNvSpPr txBox="1"/>
          <p:nvPr/>
        </p:nvSpPr>
        <p:spPr>
          <a:xfrm>
            <a:off x="3083109" y="342900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D58A0332-95D4-4F27-A638-BD0FAF94EC3B}"/>
              </a:ext>
            </a:extLst>
          </p:cNvPr>
          <p:cNvSpPr/>
          <p:nvPr/>
        </p:nvSpPr>
        <p:spPr>
          <a:xfrm>
            <a:off x="1472645" y="1973986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c 2">
            <a:extLst>
              <a:ext uri="{FF2B5EF4-FFF2-40B4-BE49-F238E27FC236}">
                <a16:creationId xmlns:a16="http://schemas.microsoft.com/office/drawing/2014/main" id="{D73157D5-BBA7-4812-9B2C-7CB09D4E88DA}"/>
              </a:ext>
            </a:extLst>
          </p:cNvPr>
          <p:cNvSpPr/>
          <p:nvPr/>
        </p:nvSpPr>
        <p:spPr>
          <a:xfrm flipH="1">
            <a:off x="1159370" y="1660712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6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876F0AD-5E21-4DD3-927D-9D47031A74A5}"/>
              </a:ext>
            </a:extLst>
          </p:cNvPr>
          <p:cNvSpPr/>
          <p:nvPr/>
        </p:nvSpPr>
        <p:spPr>
          <a:xfrm flipH="1">
            <a:off x="3049279" y="1660712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8EE0003-4CD4-4C4B-9269-2C75FF7F53FD}"/>
              </a:ext>
            </a:extLst>
          </p:cNvPr>
          <p:cNvSpPr/>
          <p:nvPr/>
        </p:nvSpPr>
        <p:spPr>
          <a:xfrm flipH="1">
            <a:off x="4939188" y="1660712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2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6CAA4B2-F3DC-49F3-8FAE-27A93DB77D79}"/>
              </a:ext>
            </a:extLst>
          </p:cNvPr>
          <p:cNvSpPr/>
          <p:nvPr/>
        </p:nvSpPr>
        <p:spPr>
          <a:xfrm flipH="1">
            <a:off x="6829097" y="1660712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3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398D97F-9299-4EA1-8FF8-1CF36FF5750E}"/>
              </a:ext>
            </a:extLst>
          </p:cNvPr>
          <p:cNvSpPr/>
          <p:nvPr/>
        </p:nvSpPr>
        <p:spPr>
          <a:xfrm flipH="1">
            <a:off x="8719005" y="1660712"/>
            <a:ext cx="2237426" cy="2237426"/>
          </a:xfrm>
          <a:prstGeom prst="arc">
            <a:avLst>
              <a:gd name="adj1" fmla="val 14046975"/>
              <a:gd name="adj2" fmla="val 13837223"/>
            </a:avLst>
          </a:prstGeom>
          <a:ln w="88900">
            <a:solidFill>
              <a:schemeClr val="accent4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A54191BE-D3E7-4E5E-A139-AED9773F8658}"/>
              </a:ext>
            </a:extLst>
          </p:cNvPr>
          <p:cNvSpPr/>
          <p:nvPr/>
        </p:nvSpPr>
        <p:spPr>
          <a:xfrm>
            <a:off x="9032279" y="1973986"/>
            <a:ext cx="1610878" cy="16108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4C17CCFA-E6BE-4393-994F-4A1897B0DFD3}"/>
              </a:ext>
            </a:extLst>
          </p:cNvPr>
          <p:cNvSpPr/>
          <p:nvPr/>
        </p:nvSpPr>
        <p:spPr>
          <a:xfrm>
            <a:off x="3340192" y="1973986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72652376-4EC6-4EDD-B5E9-B0E14A0DEA88}"/>
              </a:ext>
            </a:extLst>
          </p:cNvPr>
          <p:cNvSpPr/>
          <p:nvPr/>
        </p:nvSpPr>
        <p:spPr>
          <a:xfrm>
            <a:off x="5207739" y="1973986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036FB4D6-8122-465C-8ECD-3AE9DAC13DA8}"/>
              </a:ext>
            </a:extLst>
          </p:cNvPr>
          <p:cNvSpPr/>
          <p:nvPr/>
        </p:nvSpPr>
        <p:spPr>
          <a:xfrm>
            <a:off x="7096271" y="1973986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DB9653A6-91E8-46B2-9074-72EE683B08D4}"/>
              </a:ext>
            </a:extLst>
          </p:cNvPr>
          <p:cNvGrpSpPr/>
          <p:nvPr/>
        </p:nvGrpSpPr>
        <p:grpSpPr>
          <a:xfrm>
            <a:off x="976273" y="4186075"/>
            <a:ext cx="1793376" cy="1661995"/>
            <a:chOff x="819820" y="3646109"/>
            <a:chExt cx="1225994" cy="1661995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CB5FFA-E5BF-431F-B0AE-DE0A3893E7B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47C0C2-8794-49E1-AC26-D518C6ED2C3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2204FFA2-748E-4B8E-B203-7CF808C17FFA}"/>
              </a:ext>
            </a:extLst>
          </p:cNvPr>
          <p:cNvGrpSpPr/>
          <p:nvPr/>
        </p:nvGrpSpPr>
        <p:grpSpPr>
          <a:xfrm>
            <a:off x="3073370" y="4186075"/>
            <a:ext cx="1793376" cy="1661995"/>
            <a:chOff x="819820" y="3646109"/>
            <a:chExt cx="1225994" cy="1661995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6CBD9C-C02F-4451-B668-AE1B6D64133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EB8052-31E6-44C2-B524-AB2E51270781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6">
            <a:extLst>
              <a:ext uri="{FF2B5EF4-FFF2-40B4-BE49-F238E27FC236}">
                <a16:creationId xmlns:a16="http://schemas.microsoft.com/office/drawing/2014/main" id="{7C7D2585-45CD-4299-AF96-CE9AD26EF1A4}"/>
              </a:ext>
            </a:extLst>
          </p:cNvPr>
          <p:cNvGrpSpPr/>
          <p:nvPr/>
        </p:nvGrpSpPr>
        <p:grpSpPr>
          <a:xfrm>
            <a:off x="5170467" y="4186075"/>
            <a:ext cx="1793376" cy="1661995"/>
            <a:chOff x="819820" y="3646109"/>
            <a:chExt cx="1225994" cy="166199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31807B-DAC1-4E75-B4CB-595EDAD3BA84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2A13CF-0A57-4E71-867F-65205E6F48D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6C4F844F-9114-4013-93B1-EFF3404A3C96}"/>
              </a:ext>
            </a:extLst>
          </p:cNvPr>
          <p:cNvGrpSpPr/>
          <p:nvPr/>
        </p:nvGrpSpPr>
        <p:grpSpPr>
          <a:xfrm>
            <a:off x="7267564" y="4186075"/>
            <a:ext cx="1793376" cy="1661995"/>
            <a:chOff x="819820" y="3646109"/>
            <a:chExt cx="1225994" cy="166199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C13753-7658-4B54-80DA-5E6379549C40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1FB8AD-48D3-47CE-8567-B0C8CD3DD9CD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2">
            <a:extLst>
              <a:ext uri="{FF2B5EF4-FFF2-40B4-BE49-F238E27FC236}">
                <a16:creationId xmlns:a16="http://schemas.microsoft.com/office/drawing/2014/main" id="{3100572B-603B-4510-A212-6CDCC036E569}"/>
              </a:ext>
            </a:extLst>
          </p:cNvPr>
          <p:cNvGrpSpPr/>
          <p:nvPr/>
        </p:nvGrpSpPr>
        <p:grpSpPr>
          <a:xfrm>
            <a:off x="9364660" y="4186075"/>
            <a:ext cx="1793376" cy="1661995"/>
            <a:chOff x="819820" y="3646109"/>
            <a:chExt cx="1225994" cy="1661995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5452C2-F49F-4BF9-8801-D23C90D9EB2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193E71-D28C-48F3-BC1F-C43F1C03B71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E44A59C3-7D91-4CAB-9A63-C5BAFD2EB668}"/>
              </a:ext>
            </a:extLst>
          </p:cNvPr>
          <p:cNvSpPr/>
          <p:nvPr/>
        </p:nvSpPr>
        <p:spPr>
          <a:xfrm>
            <a:off x="5772691" y="2549159"/>
            <a:ext cx="387620" cy="3876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6DC9F8EE-4FA6-4857-B906-F81556265068}"/>
              </a:ext>
            </a:extLst>
          </p:cNvPr>
          <p:cNvSpPr/>
          <p:nvPr/>
        </p:nvSpPr>
        <p:spPr>
          <a:xfrm>
            <a:off x="3900498" y="2557707"/>
            <a:ext cx="395821" cy="3705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53D9736E-CC3B-4EB5-B93C-81624866F389}"/>
              </a:ext>
            </a:extLst>
          </p:cNvPr>
          <p:cNvSpPr/>
          <p:nvPr/>
        </p:nvSpPr>
        <p:spPr>
          <a:xfrm>
            <a:off x="7636683" y="2525948"/>
            <a:ext cx="434043" cy="4340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4F17FFC7-0B99-4377-A8C8-FCF8CAC2DFC4}"/>
              </a:ext>
            </a:extLst>
          </p:cNvPr>
          <p:cNvSpPr/>
          <p:nvPr/>
        </p:nvSpPr>
        <p:spPr>
          <a:xfrm>
            <a:off x="1956332" y="2547450"/>
            <a:ext cx="467794" cy="39103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7FDD2BE-908F-4CA2-8EBD-F0F804FADD73}"/>
              </a:ext>
            </a:extLst>
          </p:cNvPr>
          <p:cNvSpPr/>
          <p:nvPr/>
        </p:nvSpPr>
        <p:spPr>
          <a:xfrm>
            <a:off x="9613774" y="2619659"/>
            <a:ext cx="473498" cy="31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E866CA-9DAF-4A77-BAF0-577E9B6CE777}"/>
              </a:ext>
            </a:extLst>
          </p:cNvPr>
          <p:cNvSpPr txBox="1"/>
          <p:nvPr/>
        </p:nvSpPr>
        <p:spPr>
          <a:xfrm>
            <a:off x="760424" y="184921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$35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014828E9-47B8-47AD-9109-6CBADA8AA35D}"/>
              </a:ext>
            </a:extLst>
          </p:cNvPr>
          <p:cNvSpPr/>
          <p:nvPr/>
        </p:nvSpPr>
        <p:spPr>
          <a:xfrm>
            <a:off x="1049384" y="2495550"/>
            <a:ext cx="82296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5">
            <a:extLst>
              <a:ext uri="{FF2B5EF4-FFF2-40B4-BE49-F238E27FC236}">
                <a16:creationId xmlns:a16="http://schemas.microsoft.com/office/drawing/2014/main" id="{6907D26D-75E7-4216-AD13-6F01AF9AA1A3}"/>
              </a:ext>
            </a:extLst>
          </p:cNvPr>
          <p:cNvGrpSpPr/>
          <p:nvPr/>
        </p:nvGrpSpPr>
        <p:grpSpPr>
          <a:xfrm>
            <a:off x="2314863" y="2015224"/>
            <a:ext cx="4076411" cy="1006371"/>
            <a:chOff x="4822352" y="1916832"/>
            <a:chExt cx="3422056" cy="1006371"/>
          </a:xfrm>
        </p:grpSpPr>
        <p:sp>
          <p:nvSpPr>
            <p:cNvPr id="54" name="Text Placeholder 10">
              <a:extLst>
                <a:ext uri="{FF2B5EF4-FFF2-40B4-BE49-F238E27FC236}">
                  <a16:creationId xmlns:a16="http://schemas.microsoft.com/office/drawing/2014/main" id="{B33052D6-8424-48BA-B544-090C9CA633B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0B123A-5533-464D-B45F-10DDD2822A8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B05C4A9-2F6B-4122-A296-9D31252ABFC9}"/>
              </a:ext>
            </a:extLst>
          </p:cNvPr>
          <p:cNvSpPr txBox="1"/>
          <p:nvPr/>
        </p:nvSpPr>
        <p:spPr>
          <a:xfrm>
            <a:off x="760424" y="340075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$75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1B37BA2E-FC29-4569-BD93-DAFD286D3B9E}"/>
              </a:ext>
            </a:extLst>
          </p:cNvPr>
          <p:cNvSpPr/>
          <p:nvPr/>
        </p:nvSpPr>
        <p:spPr>
          <a:xfrm>
            <a:off x="1049384" y="404708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60">
            <a:extLst>
              <a:ext uri="{FF2B5EF4-FFF2-40B4-BE49-F238E27FC236}">
                <a16:creationId xmlns:a16="http://schemas.microsoft.com/office/drawing/2014/main" id="{7D1EA0FC-9D60-42D6-B52C-A3287C00D256}"/>
              </a:ext>
            </a:extLst>
          </p:cNvPr>
          <p:cNvGrpSpPr/>
          <p:nvPr/>
        </p:nvGrpSpPr>
        <p:grpSpPr>
          <a:xfrm>
            <a:off x="2314863" y="3566763"/>
            <a:ext cx="4076411" cy="1006371"/>
            <a:chOff x="4822352" y="1916832"/>
            <a:chExt cx="3422056" cy="1006371"/>
          </a:xfrm>
        </p:grpSpPr>
        <p:sp>
          <p:nvSpPr>
            <p:cNvPr id="59" name="Text Placeholder 10">
              <a:extLst>
                <a:ext uri="{FF2B5EF4-FFF2-40B4-BE49-F238E27FC236}">
                  <a16:creationId xmlns:a16="http://schemas.microsoft.com/office/drawing/2014/main" id="{7759E448-952E-46F0-A2E4-E7037678D20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D336685-67BF-4F8A-A2B0-D4E9E331907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BCAAE64-8FE5-4C12-877C-9C00697FB51C}"/>
              </a:ext>
            </a:extLst>
          </p:cNvPr>
          <p:cNvSpPr txBox="1"/>
          <p:nvPr/>
        </p:nvSpPr>
        <p:spPr>
          <a:xfrm>
            <a:off x="760424" y="495229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$90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62" name="Rectangle 64">
            <a:extLst>
              <a:ext uri="{FF2B5EF4-FFF2-40B4-BE49-F238E27FC236}">
                <a16:creationId xmlns:a16="http://schemas.microsoft.com/office/drawing/2014/main" id="{4B105682-881C-4619-8C80-022F7A99CC68}"/>
              </a:ext>
            </a:extLst>
          </p:cNvPr>
          <p:cNvSpPr/>
          <p:nvPr/>
        </p:nvSpPr>
        <p:spPr>
          <a:xfrm>
            <a:off x="1049384" y="5598628"/>
            <a:ext cx="82296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5">
            <a:extLst>
              <a:ext uri="{FF2B5EF4-FFF2-40B4-BE49-F238E27FC236}">
                <a16:creationId xmlns:a16="http://schemas.microsoft.com/office/drawing/2014/main" id="{674E7CF4-FF76-446C-B2C7-5E1F43FEA117}"/>
              </a:ext>
            </a:extLst>
          </p:cNvPr>
          <p:cNvGrpSpPr/>
          <p:nvPr/>
        </p:nvGrpSpPr>
        <p:grpSpPr>
          <a:xfrm>
            <a:off x="2314863" y="5118302"/>
            <a:ext cx="4076411" cy="1006371"/>
            <a:chOff x="4822352" y="1916832"/>
            <a:chExt cx="3422056" cy="1006371"/>
          </a:xfrm>
        </p:grpSpPr>
        <p:sp>
          <p:nvSpPr>
            <p:cNvPr id="64" name="Text Placeholder 10">
              <a:extLst>
                <a:ext uri="{FF2B5EF4-FFF2-40B4-BE49-F238E27FC236}">
                  <a16:creationId xmlns:a16="http://schemas.microsoft.com/office/drawing/2014/main" id="{DECB6DF2-1289-4D87-899D-E5EB223340C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A39F695-3B7D-47F9-A0DE-BCC7DE0B76B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2" name="사각형: 둥근 모서리 32">
            <a:extLst>
              <a:ext uri="{FF2B5EF4-FFF2-40B4-BE49-F238E27FC236}">
                <a16:creationId xmlns:a16="http://schemas.microsoft.com/office/drawing/2014/main" id="{A7E0D19B-2D9C-4ED2-974F-E3118A4394C1}"/>
              </a:ext>
            </a:extLst>
          </p:cNvPr>
          <p:cNvSpPr/>
          <p:nvPr/>
        </p:nvSpPr>
        <p:spPr>
          <a:xfrm>
            <a:off x="7476008" y="5288279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670E5B-21D1-4F94-AA87-F31A6FF7D42E}"/>
              </a:ext>
            </a:extLst>
          </p:cNvPr>
          <p:cNvSpPr txBox="1"/>
          <p:nvPr/>
        </p:nvSpPr>
        <p:spPr>
          <a:xfrm>
            <a:off x="8535212" y="27596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9" name="Group 8">
            <a:extLst>
              <a:ext uri="{FF2B5EF4-FFF2-40B4-BE49-F238E27FC236}">
                <a16:creationId xmlns:a16="http://schemas.microsoft.com/office/drawing/2014/main" id="{DF740DE9-7042-496F-AA3C-246AE74E0C57}"/>
              </a:ext>
            </a:extLst>
          </p:cNvPr>
          <p:cNvGrpSpPr/>
          <p:nvPr/>
        </p:nvGrpSpPr>
        <p:grpSpPr>
          <a:xfrm>
            <a:off x="9373161" y="4145264"/>
            <a:ext cx="704268" cy="999774"/>
            <a:chOff x="3805328" y="4061908"/>
            <a:chExt cx="310118" cy="440241"/>
          </a:xfrm>
        </p:grpSpPr>
        <p:sp>
          <p:nvSpPr>
            <p:cNvPr id="100" name="Freeform: Shape 9">
              <a:extLst>
                <a:ext uri="{FF2B5EF4-FFF2-40B4-BE49-F238E27FC236}">
                  <a16:creationId xmlns:a16="http://schemas.microsoft.com/office/drawing/2014/main" id="{BEF195D2-46AF-4287-9C68-EA532A63A192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">
              <a:extLst>
                <a:ext uri="{FF2B5EF4-FFF2-40B4-BE49-F238E27FC236}">
                  <a16:creationId xmlns:a16="http://schemas.microsoft.com/office/drawing/2014/main" id="{FD2D9CC7-664E-4F4F-8E32-96DEEBB0F939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1">
              <a:extLst>
                <a:ext uri="{FF2B5EF4-FFF2-40B4-BE49-F238E27FC236}">
                  <a16:creationId xmlns:a16="http://schemas.microsoft.com/office/drawing/2014/main" id="{163C03DD-602E-4DB1-BA68-3DD609D0A97F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2">
            <a:extLst>
              <a:ext uri="{FF2B5EF4-FFF2-40B4-BE49-F238E27FC236}">
                <a16:creationId xmlns:a16="http://schemas.microsoft.com/office/drawing/2014/main" id="{9B9A08F3-DF96-4ADD-851D-077FD8EA7A85}"/>
              </a:ext>
            </a:extLst>
          </p:cNvPr>
          <p:cNvGrpSpPr/>
          <p:nvPr/>
        </p:nvGrpSpPr>
        <p:grpSpPr>
          <a:xfrm>
            <a:off x="9019706" y="4230247"/>
            <a:ext cx="516071" cy="1023038"/>
            <a:chOff x="4513211" y="4124289"/>
            <a:chExt cx="227247" cy="450485"/>
          </a:xfrm>
        </p:grpSpPr>
        <p:sp>
          <p:nvSpPr>
            <p:cNvPr id="104" name="Freeform: Shape 13">
              <a:extLst>
                <a:ext uri="{FF2B5EF4-FFF2-40B4-BE49-F238E27FC236}">
                  <a16:creationId xmlns:a16="http://schemas.microsoft.com/office/drawing/2014/main" id="{30B3FA3B-EC68-4639-8652-02BB627DB584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4">
              <a:extLst>
                <a:ext uri="{FF2B5EF4-FFF2-40B4-BE49-F238E27FC236}">
                  <a16:creationId xmlns:a16="http://schemas.microsoft.com/office/drawing/2014/main" id="{88BEBF9C-F35B-4E45-83C2-BF179CC90912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5">
              <a:extLst>
                <a:ext uri="{FF2B5EF4-FFF2-40B4-BE49-F238E27FC236}">
                  <a16:creationId xmlns:a16="http://schemas.microsoft.com/office/drawing/2014/main" id="{2FDEF7A8-90FE-4430-A32D-4750621E9138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24">
            <a:extLst>
              <a:ext uri="{FF2B5EF4-FFF2-40B4-BE49-F238E27FC236}">
                <a16:creationId xmlns:a16="http://schemas.microsoft.com/office/drawing/2014/main" id="{5AB02762-5321-411B-A6EA-065FBBFCA815}"/>
              </a:ext>
            </a:extLst>
          </p:cNvPr>
          <p:cNvGrpSpPr/>
          <p:nvPr/>
        </p:nvGrpSpPr>
        <p:grpSpPr>
          <a:xfrm rot="21334132">
            <a:off x="7598848" y="4093284"/>
            <a:ext cx="532314" cy="1089775"/>
            <a:chOff x="7528445" y="2305877"/>
            <a:chExt cx="561155" cy="1148822"/>
          </a:xfrm>
        </p:grpSpPr>
        <p:sp>
          <p:nvSpPr>
            <p:cNvPr id="108" name="Freeform: Shape 25">
              <a:extLst>
                <a:ext uri="{FF2B5EF4-FFF2-40B4-BE49-F238E27FC236}">
                  <a16:creationId xmlns:a16="http://schemas.microsoft.com/office/drawing/2014/main" id="{DFB75F65-67DE-40D5-B287-3EB1E261B0AF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26">
              <a:extLst>
                <a:ext uri="{FF2B5EF4-FFF2-40B4-BE49-F238E27FC236}">
                  <a16:creationId xmlns:a16="http://schemas.microsoft.com/office/drawing/2014/main" id="{CDB32D61-E0C8-43CC-87BC-B0422249D6B8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0" name="Group 27">
            <a:extLst>
              <a:ext uri="{FF2B5EF4-FFF2-40B4-BE49-F238E27FC236}">
                <a16:creationId xmlns:a16="http://schemas.microsoft.com/office/drawing/2014/main" id="{5163AC38-4DC6-4E0C-940B-8023373F5D64}"/>
              </a:ext>
            </a:extLst>
          </p:cNvPr>
          <p:cNvGrpSpPr/>
          <p:nvPr/>
        </p:nvGrpSpPr>
        <p:grpSpPr>
          <a:xfrm>
            <a:off x="7931553" y="4021038"/>
            <a:ext cx="687857" cy="1274958"/>
            <a:chOff x="1624045" y="1828164"/>
            <a:chExt cx="1040665" cy="1837790"/>
          </a:xfrm>
        </p:grpSpPr>
        <p:sp>
          <p:nvSpPr>
            <p:cNvPr id="111" name="Freeform: Shape 28">
              <a:extLst>
                <a:ext uri="{FF2B5EF4-FFF2-40B4-BE49-F238E27FC236}">
                  <a16:creationId xmlns:a16="http://schemas.microsoft.com/office/drawing/2014/main" id="{ACDD59C6-CCFC-496C-BC53-4AF0268B7491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9">
              <a:extLst>
                <a:ext uri="{FF2B5EF4-FFF2-40B4-BE49-F238E27FC236}">
                  <a16:creationId xmlns:a16="http://schemas.microsoft.com/office/drawing/2014/main" id="{04C5F664-9E6F-45DD-BE9A-6F574ABE92AD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30">
              <a:extLst>
                <a:ext uri="{FF2B5EF4-FFF2-40B4-BE49-F238E27FC236}">
                  <a16:creationId xmlns:a16="http://schemas.microsoft.com/office/drawing/2014/main" id="{A400E20E-5CF1-4A72-BE58-0461F0F0E69F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31">
              <a:extLst>
                <a:ext uri="{FF2B5EF4-FFF2-40B4-BE49-F238E27FC236}">
                  <a16:creationId xmlns:a16="http://schemas.microsoft.com/office/drawing/2014/main" id="{22C62C3B-3F35-4416-BC3C-77E2D9A7FA4B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2">
              <a:extLst>
                <a:ext uri="{FF2B5EF4-FFF2-40B4-BE49-F238E27FC236}">
                  <a16:creationId xmlns:a16="http://schemas.microsoft.com/office/drawing/2014/main" id="{26493FA0-9F71-489D-87BC-7C234B7490E7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aphic 3">
            <a:extLst>
              <a:ext uri="{FF2B5EF4-FFF2-40B4-BE49-F238E27FC236}">
                <a16:creationId xmlns:a16="http://schemas.microsoft.com/office/drawing/2014/main" id="{01D86367-8282-469D-A970-666C422E7778}"/>
              </a:ext>
            </a:extLst>
          </p:cNvPr>
          <p:cNvGrpSpPr/>
          <p:nvPr/>
        </p:nvGrpSpPr>
        <p:grpSpPr>
          <a:xfrm rot="8499265">
            <a:off x="8335423" y="4401418"/>
            <a:ext cx="894212" cy="984764"/>
            <a:chOff x="4214812" y="1357312"/>
            <a:chExt cx="3762375" cy="4143375"/>
          </a:xfrm>
        </p:grpSpPr>
        <p:sp>
          <p:nvSpPr>
            <p:cNvPr id="117" name="Freeform: Shape 34">
              <a:extLst>
                <a:ext uri="{FF2B5EF4-FFF2-40B4-BE49-F238E27FC236}">
                  <a16:creationId xmlns:a16="http://schemas.microsoft.com/office/drawing/2014/main" id="{43510C2A-3447-4CFD-BA17-A6133F425616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35">
              <a:extLst>
                <a:ext uri="{FF2B5EF4-FFF2-40B4-BE49-F238E27FC236}">
                  <a16:creationId xmlns:a16="http://schemas.microsoft.com/office/drawing/2014/main" id="{E624EF54-EE27-4E9C-8449-CADD59A1F77B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36">
              <a:extLst>
                <a:ext uri="{FF2B5EF4-FFF2-40B4-BE49-F238E27FC236}">
                  <a16:creationId xmlns:a16="http://schemas.microsoft.com/office/drawing/2014/main" id="{5F8B975D-BA2C-47CF-AC87-84CF4824598D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37">
              <a:extLst>
                <a:ext uri="{FF2B5EF4-FFF2-40B4-BE49-F238E27FC236}">
                  <a16:creationId xmlns:a16="http://schemas.microsoft.com/office/drawing/2014/main" id="{F2FB1478-44D6-47EF-AD31-C5CE45E9E8BC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38">
              <a:extLst>
                <a:ext uri="{FF2B5EF4-FFF2-40B4-BE49-F238E27FC236}">
                  <a16:creationId xmlns:a16="http://schemas.microsoft.com/office/drawing/2014/main" id="{B6EE21B8-3737-475D-9860-7446C1A0D142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39">
              <a:extLst>
                <a:ext uri="{FF2B5EF4-FFF2-40B4-BE49-F238E27FC236}">
                  <a16:creationId xmlns:a16="http://schemas.microsoft.com/office/drawing/2014/main" id="{45E2E3F2-9D0A-4A89-9DE7-FF89FB0EB90B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40">
              <a:extLst>
                <a:ext uri="{FF2B5EF4-FFF2-40B4-BE49-F238E27FC236}">
                  <a16:creationId xmlns:a16="http://schemas.microsoft.com/office/drawing/2014/main" id="{7E3CEFFC-396C-4387-8C87-E57F707AE3C1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41">
              <a:extLst>
                <a:ext uri="{FF2B5EF4-FFF2-40B4-BE49-F238E27FC236}">
                  <a16:creationId xmlns:a16="http://schemas.microsoft.com/office/drawing/2014/main" id="{A3BCCC8C-E22E-4D7C-99CC-D0E13C3D3271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2">
              <a:extLst>
                <a:ext uri="{FF2B5EF4-FFF2-40B4-BE49-F238E27FC236}">
                  <a16:creationId xmlns:a16="http://schemas.microsoft.com/office/drawing/2014/main" id="{E9A1807F-CE15-4E32-8E26-D468E851F0D5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aphic 220">
            <a:extLst>
              <a:ext uri="{FF2B5EF4-FFF2-40B4-BE49-F238E27FC236}">
                <a16:creationId xmlns:a16="http://schemas.microsoft.com/office/drawing/2014/main" id="{3A4E33F9-E3F7-4058-AB3E-260C106BD23A}"/>
              </a:ext>
            </a:extLst>
          </p:cNvPr>
          <p:cNvGrpSpPr/>
          <p:nvPr/>
        </p:nvGrpSpPr>
        <p:grpSpPr>
          <a:xfrm>
            <a:off x="9896463" y="4378857"/>
            <a:ext cx="708255" cy="886332"/>
            <a:chOff x="5262562" y="2386012"/>
            <a:chExt cx="1666875" cy="2085975"/>
          </a:xfrm>
        </p:grpSpPr>
        <p:sp>
          <p:nvSpPr>
            <p:cNvPr id="127" name="Freeform: Shape 66">
              <a:extLst>
                <a:ext uri="{FF2B5EF4-FFF2-40B4-BE49-F238E27FC236}">
                  <a16:creationId xmlns:a16="http://schemas.microsoft.com/office/drawing/2014/main" id="{6A80E1EA-D8F3-4566-B6EF-5E1F1C9397D1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67">
              <a:extLst>
                <a:ext uri="{FF2B5EF4-FFF2-40B4-BE49-F238E27FC236}">
                  <a16:creationId xmlns:a16="http://schemas.microsoft.com/office/drawing/2014/main" id="{AB28DD5C-0491-4687-9993-0855F7AC6DF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68">
              <a:extLst>
                <a:ext uri="{FF2B5EF4-FFF2-40B4-BE49-F238E27FC236}">
                  <a16:creationId xmlns:a16="http://schemas.microsoft.com/office/drawing/2014/main" id="{C154F8DB-9D15-40CC-A00C-64B926A23804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그룹 38">
            <a:extLst>
              <a:ext uri="{FF2B5EF4-FFF2-40B4-BE49-F238E27FC236}">
                <a16:creationId xmlns:a16="http://schemas.microsoft.com/office/drawing/2014/main" id="{15BAC2FD-C095-4EDA-8803-05D5144A07DE}"/>
              </a:ext>
            </a:extLst>
          </p:cNvPr>
          <p:cNvGrpSpPr/>
          <p:nvPr/>
        </p:nvGrpSpPr>
        <p:grpSpPr>
          <a:xfrm rot="1205143">
            <a:off x="7995201" y="1762986"/>
            <a:ext cx="3299252" cy="2176495"/>
            <a:chOff x="6345690" y="2428150"/>
            <a:chExt cx="3299252" cy="2176495"/>
          </a:xfrm>
          <a:solidFill>
            <a:schemeClr val="accent1"/>
          </a:solidFill>
        </p:grpSpPr>
        <p:sp>
          <p:nvSpPr>
            <p:cNvPr id="131" name="현 34">
              <a:extLst>
                <a:ext uri="{FF2B5EF4-FFF2-40B4-BE49-F238E27FC236}">
                  <a16:creationId xmlns:a16="http://schemas.microsoft.com/office/drawing/2014/main" id="{ED8B6146-F017-4399-BDCA-FB1CD17CA73B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사각형: 둥근 모서리 36">
              <a:extLst>
                <a:ext uri="{FF2B5EF4-FFF2-40B4-BE49-F238E27FC236}">
                  <a16:creationId xmlns:a16="http://schemas.microsoft.com/office/drawing/2014/main" id="{E97E4A50-F563-4793-A654-9153D8FA3370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37">
              <a:extLst>
                <a:ext uri="{FF2B5EF4-FFF2-40B4-BE49-F238E27FC236}">
                  <a16:creationId xmlns:a16="http://schemas.microsoft.com/office/drawing/2014/main" id="{03E99F69-5531-4BBE-90AE-25A209369743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359F613A-EAC4-4AAF-9AB3-2299C5D27745}"/>
              </a:ext>
            </a:extLst>
          </p:cNvPr>
          <p:cNvSpPr txBox="1"/>
          <p:nvPr/>
        </p:nvSpPr>
        <p:spPr>
          <a:xfrm rot="1122053">
            <a:off x="8438694" y="2504330"/>
            <a:ext cx="24036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Professional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34AADB7-7B64-4ACC-A420-0521A29E7537}"/>
              </a:ext>
            </a:extLst>
          </p:cNvPr>
          <p:cNvGrpSpPr/>
          <p:nvPr/>
        </p:nvGrpSpPr>
        <p:grpSpPr>
          <a:xfrm>
            <a:off x="1" y="4546066"/>
            <a:ext cx="12191999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6BF561-0213-402A-88CB-1593E9439F4E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A5F08A-5437-4E6A-BEA8-ED5F59B9E61A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47D8F87E-8432-4329-844C-9AC373CD36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Oval 8">
            <a:extLst>
              <a:ext uri="{FF2B5EF4-FFF2-40B4-BE49-F238E27FC236}">
                <a16:creationId xmlns:a16="http://schemas.microsoft.com/office/drawing/2014/main" id="{23ECDC3A-A822-4D87-971D-6F4E22934023}"/>
              </a:ext>
            </a:extLst>
          </p:cNvPr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1684C-F332-4AB9-B85C-C24D0920696F}"/>
              </a:ext>
            </a:extLst>
          </p:cNvPr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28B9F-336B-4B79-B8D1-155A294BDB0C}"/>
              </a:ext>
            </a:extLst>
          </p:cNvPr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D9E5791-49E8-4024-B2A3-6E7C8DDD3287}"/>
              </a:ext>
            </a:extLst>
          </p:cNvPr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38A90B6-9FAD-4D36-96E8-4E7C78C71FB0}"/>
              </a:ext>
            </a:extLst>
          </p:cNvPr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8423B-2471-4C01-B1E3-D9B9C421DA65}"/>
              </a:ext>
            </a:extLst>
          </p:cNvPr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1E9BA-FF32-44C2-9AF3-9D6FE9747A23}"/>
              </a:ext>
            </a:extLst>
          </p:cNvPr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51">
            <a:extLst>
              <a:ext uri="{FF2B5EF4-FFF2-40B4-BE49-F238E27FC236}">
                <a16:creationId xmlns:a16="http://schemas.microsoft.com/office/drawing/2014/main" id="{A394ACD5-62C6-457E-A7A7-857EFC5A095E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2CACEA7-C595-4BBA-9A87-9E58C19B1711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51">
            <a:extLst>
              <a:ext uri="{FF2B5EF4-FFF2-40B4-BE49-F238E27FC236}">
                <a16:creationId xmlns:a16="http://schemas.microsoft.com/office/drawing/2014/main" id="{4C5A4F6A-F613-4E97-9F7D-5A66EF41B6DE}"/>
              </a:ext>
            </a:extLst>
          </p:cNvPr>
          <p:cNvSpPr/>
          <p:nvPr/>
        </p:nvSpPr>
        <p:spPr>
          <a:xfrm>
            <a:off x="742951" y="2359461"/>
            <a:ext cx="4119327" cy="4060389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F486A-2F5C-492F-A54B-D62BF5044873}"/>
              </a:ext>
            </a:extLst>
          </p:cNvPr>
          <p:cNvSpPr txBox="1"/>
          <p:nvPr/>
        </p:nvSpPr>
        <p:spPr>
          <a:xfrm>
            <a:off x="1524699" y="2846525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6677F-A8F2-446B-A044-F6C962AD8EC8}"/>
              </a:ext>
            </a:extLst>
          </p:cNvPr>
          <p:cNvSpPr txBox="1"/>
          <p:nvPr/>
        </p:nvSpPr>
        <p:spPr>
          <a:xfrm>
            <a:off x="1152817" y="1250410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4EFAACBF-F503-46FC-8F5A-F7CC5ABEF80A}"/>
              </a:ext>
            </a:extLst>
          </p:cNvPr>
          <p:cNvGrpSpPr/>
          <p:nvPr/>
        </p:nvGrpSpPr>
        <p:grpSpPr>
          <a:xfrm>
            <a:off x="1646392" y="3940309"/>
            <a:ext cx="2312445" cy="1270532"/>
            <a:chOff x="-548507" y="477868"/>
            <a:chExt cx="11570449" cy="6357177"/>
          </a:xfrm>
        </p:grpSpPr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5D2B4F5C-23CD-43A0-94A8-17D680FA461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id="{95358A48-FD92-444B-9B84-46BADC18F49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8">
              <a:extLst>
                <a:ext uri="{FF2B5EF4-FFF2-40B4-BE49-F238E27FC236}">
                  <a16:creationId xmlns:a16="http://schemas.microsoft.com/office/drawing/2014/main" id="{08D1FFCB-B3C7-4597-9C61-EA6EFEAC2E9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41AD247E-333F-4517-894A-1F9A6F964C7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D66BD9F0-8C59-474A-A97A-605068B26BF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0C12124C-B75E-4A54-8184-21DAF554B18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26">
                <a:extLst>
                  <a:ext uri="{FF2B5EF4-FFF2-40B4-BE49-F238E27FC236}">
                    <a16:creationId xmlns:a16="http://schemas.microsoft.com/office/drawing/2014/main" id="{3C208DD9-EEA8-4737-8546-23F324F96E1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27">
                <a:extLst>
                  <a:ext uri="{FF2B5EF4-FFF2-40B4-BE49-F238E27FC236}">
                    <a16:creationId xmlns:a16="http://schemas.microsoft.com/office/drawing/2014/main" id="{C4092F07-3CA4-41C2-AE40-FF384B4DD89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7A1BE58-310E-456F-B114-234033D9F18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24">
                <a:extLst>
                  <a:ext uri="{FF2B5EF4-FFF2-40B4-BE49-F238E27FC236}">
                    <a16:creationId xmlns:a16="http://schemas.microsoft.com/office/drawing/2014/main" id="{C67849ED-871A-4AC4-9276-9141F6BCFC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25">
                <a:extLst>
                  <a:ext uri="{FF2B5EF4-FFF2-40B4-BE49-F238E27FC236}">
                    <a16:creationId xmlns:a16="http://schemas.microsoft.com/office/drawing/2014/main" id="{6FF234DC-B538-4D13-BA5F-F1CCA69F152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8E2C04F4-417B-4A9D-95EF-D7E6FD367E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id="{66E86469-F236-4ADC-B3BE-C9D20A73B61A}"/>
              </a:ext>
            </a:extLst>
          </p:cNvPr>
          <p:cNvGrpSpPr/>
          <p:nvPr/>
        </p:nvGrpSpPr>
        <p:grpSpPr>
          <a:xfrm>
            <a:off x="1476331" y="5314380"/>
            <a:ext cx="2652566" cy="865838"/>
            <a:chOff x="2079596" y="4282215"/>
            <a:chExt cx="3303213" cy="8658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DD33D9-00A9-4B8E-A69E-D4C00DE966CE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C360F8-A2B3-489B-97B6-C8CA1F32415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E8B6AE7-F2F9-476F-BBBB-A0C1769EF1F6}"/>
              </a:ext>
            </a:extLst>
          </p:cNvPr>
          <p:cNvSpPr txBox="1"/>
          <p:nvPr/>
        </p:nvSpPr>
        <p:spPr>
          <a:xfrm>
            <a:off x="5789352" y="3336495"/>
            <a:ext cx="4381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00CFFD31-6455-4AA5-92B5-E85468D98EBD}"/>
              </a:ext>
            </a:extLst>
          </p:cNvPr>
          <p:cNvGrpSpPr/>
          <p:nvPr/>
        </p:nvGrpSpPr>
        <p:grpSpPr>
          <a:xfrm>
            <a:off x="5789351" y="2371304"/>
            <a:ext cx="5659697" cy="909261"/>
            <a:chOff x="395534" y="3667819"/>
            <a:chExt cx="3972999" cy="1132254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B95CF6-8799-43D9-970D-A852494DDB69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F0F4F2-4511-4E56-A78A-65D4F9D89B9F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8667665-D060-47CE-B1CD-B30FC1756B77}"/>
              </a:ext>
            </a:extLst>
          </p:cNvPr>
          <p:cNvSpPr txBox="1"/>
          <p:nvPr/>
        </p:nvSpPr>
        <p:spPr>
          <a:xfrm>
            <a:off x="5789352" y="1824941"/>
            <a:ext cx="56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B3F63B-92F0-4F4E-AD77-42DD050C33DA}"/>
              </a:ext>
            </a:extLst>
          </p:cNvPr>
          <p:cNvSpPr txBox="1"/>
          <p:nvPr/>
        </p:nvSpPr>
        <p:spPr>
          <a:xfrm>
            <a:off x="5789352" y="1494023"/>
            <a:ext cx="565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4FCF0BD6-02F9-4FB8-B025-F010510782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60164" y="4055237"/>
            <a:ext cx="560666" cy="560728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FE2B85-2C04-43E3-B113-E7E33DD8A814}"/>
              </a:ext>
            </a:extLst>
          </p:cNvPr>
          <p:cNvSpPr txBox="1"/>
          <p:nvPr/>
        </p:nvSpPr>
        <p:spPr>
          <a:xfrm>
            <a:off x="9668445" y="4733374"/>
            <a:ext cx="174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Freeform: Shape 83">
            <a:extLst>
              <a:ext uri="{FF2B5EF4-FFF2-40B4-BE49-F238E27FC236}">
                <a16:creationId xmlns:a16="http://schemas.microsoft.com/office/drawing/2014/main" id="{0CE9B6EF-9807-45DB-8DC2-6E45F872EF05}"/>
              </a:ext>
            </a:extLst>
          </p:cNvPr>
          <p:cNvSpPr/>
          <p:nvPr/>
        </p:nvSpPr>
        <p:spPr>
          <a:xfrm>
            <a:off x="10410169" y="4131257"/>
            <a:ext cx="260656" cy="432320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utoShape 92">
            <a:extLst>
              <a:ext uri="{FF2B5EF4-FFF2-40B4-BE49-F238E27FC236}">
                <a16:creationId xmlns:a16="http://schemas.microsoft.com/office/drawing/2014/main" id="{B9E648DC-590A-41BA-8E71-ACE0B2BC22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94218" y="4055299"/>
            <a:ext cx="560666" cy="560666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BDC2E0-DFF4-489C-B71F-4CA49F5D9B77}"/>
              </a:ext>
            </a:extLst>
          </p:cNvPr>
          <p:cNvSpPr txBox="1"/>
          <p:nvPr/>
        </p:nvSpPr>
        <p:spPr>
          <a:xfrm>
            <a:off x="5585620" y="4733374"/>
            <a:ext cx="174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Freeform: Shape 84">
            <a:extLst>
              <a:ext uri="{FF2B5EF4-FFF2-40B4-BE49-F238E27FC236}">
                <a16:creationId xmlns:a16="http://schemas.microsoft.com/office/drawing/2014/main" id="{EBC11568-7725-44B4-9AE0-0F8BC5C3DD0D}"/>
              </a:ext>
            </a:extLst>
          </p:cNvPr>
          <p:cNvSpPr/>
          <p:nvPr/>
        </p:nvSpPr>
        <p:spPr>
          <a:xfrm>
            <a:off x="6334463" y="4165265"/>
            <a:ext cx="278815" cy="315381"/>
          </a:xfrm>
          <a:custGeom>
            <a:avLst/>
            <a:gdLst>
              <a:gd name="connsiteX0" fmla="*/ 243057 w 493323"/>
              <a:gd name="connsiteY0" fmla="*/ 179537 h 558021"/>
              <a:gd name="connsiteX1" fmla="*/ 323929 w 493323"/>
              <a:gd name="connsiteY1" fmla="*/ 180346 h 558021"/>
              <a:gd name="connsiteX2" fmla="*/ 349809 w 493323"/>
              <a:gd name="connsiteY2" fmla="*/ 155275 h 558021"/>
              <a:gd name="connsiteX3" fmla="*/ 349809 w 493323"/>
              <a:gd name="connsiteY3" fmla="*/ 38010 h 558021"/>
              <a:gd name="connsiteX4" fmla="*/ 378114 w 493323"/>
              <a:gd name="connsiteY4" fmla="*/ 809 h 558021"/>
              <a:gd name="connsiteX5" fmla="*/ 406419 w 493323"/>
              <a:gd name="connsiteY5" fmla="*/ 38819 h 558021"/>
              <a:gd name="connsiteX6" fmla="*/ 405611 w 493323"/>
              <a:gd name="connsiteY6" fmla="*/ 146379 h 558021"/>
              <a:gd name="connsiteX7" fmla="*/ 440386 w 493323"/>
              <a:gd name="connsiteY7" fmla="*/ 179537 h 558021"/>
              <a:gd name="connsiteX8" fmla="*/ 470309 w 493323"/>
              <a:gd name="connsiteY8" fmla="*/ 178728 h 558021"/>
              <a:gd name="connsiteX9" fmla="*/ 493762 w 493323"/>
              <a:gd name="connsiteY9" fmla="*/ 209460 h 558021"/>
              <a:gd name="connsiteX10" fmla="*/ 380540 w 493323"/>
              <a:gd name="connsiteY10" fmla="*/ 374440 h 558021"/>
              <a:gd name="connsiteX11" fmla="*/ 364366 w 493323"/>
              <a:gd name="connsiteY11" fmla="*/ 405981 h 558021"/>
              <a:gd name="connsiteX12" fmla="*/ 364366 w 493323"/>
              <a:gd name="connsiteY12" fmla="*/ 523246 h 558021"/>
              <a:gd name="connsiteX13" fmla="*/ 329590 w 493323"/>
              <a:gd name="connsiteY13" fmla="*/ 558830 h 558021"/>
              <a:gd name="connsiteX14" fmla="*/ 179976 w 493323"/>
              <a:gd name="connsiteY14" fmla="*/ 558830 h 558021"/>
              <a:gd name="connsiteX15" fmla="*/ 144392 w 493323"/>
              <a:gd name="connsiteY15" fmla="*/ 524055 h 558021"/>
              <a:gd name="connsiteX16" fmla="*/ 144392 w 493323"/>
              <a:gd name="connsiteY16" fmla="*/ 418920 h 558021"/>
              <a:gd name="connsiteX17" fmla="*/ 121748 w 493323"/>
              <a:gd name="connsiteY17" fmla="*/ 379293 h 558021"/>
              <a:gd name="connsiteX18" fmla="*/ 439 w 493323"/>
              <a:gd name="connsiteY18" fmla="*/ 196520 h 558021"/>
              <a:gd name="connsiteX19" fmla="*/ 14996 w 493323"/>
              <a:gd name="connsiteY19" fmla="*/ 179537 h 558021"/>
              <a:gd name="connsiteX20" fmla="*/ 23892 w 493323"/>
              <a:gd name="connsiteY20" fmla="*/ 179537 h 558021"/>
              <a:gd name="connsiteX21" fmla="*/ 81311 w 493323"/>
              <a:gd name="connsiteY21" fmla="*/ 122117 h 558021"/>
              <a:gd name="connsiteX22" fmla="*/ 81311 w 493323"/>
              <a:gd name="connsiteY22" fmla="*/ 34775 h 558021"/>
              <a:gd name="connsiteX23" fmla="*/ 109617 w 493323"/>
              <a:gd name="connsiteY23" fmla="*/ 0 h 558021"/>
              <a:gd name="connsiteX24" fmla="*/ 136305 w 493323"/>
              <a:gd name="connsiteY24" fmla="*/ 34775 h 558021"/>
              <a:gd name="connsiteX25" fmla="*/ 135496 w 493323"/>
              <a:gd name="connsiteY25" fmla="*/ 148806 h 558021"/>
              <a:gd name="connsiteX26" fmla="*/ 167845 w 493323"/>
              <a:gd name="connsiteY26" fmla="*/ 179537 h 558021"/>
              <a:gd name="connsiteX27" fmla="*/ 243057 w 493323"/>
              <a:gd name="connsiteY27" fmla="*/ 179537 h 5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323" h="558021">
                <a:moveTo>
                  <a:pt x="243057" y="179537"/>
                </a:moveTo>
                <a:cubicBezTo>
                  <a:pt x="269745" y="179537"/>
                  <a:pt x="297241" y="177920"/>
                  <a:pt x="323929" y="180346"/>
                </a:cubicBezTo>
                <a:cubicBezTo>
                  <a:pt x="343339" y="181155"/>
                  <a:pt x="350617" y="176302"/>
                  <a:pt x="349809" y="155275"/>
                </a:cubicBezTo>
                <a:cubicBezTo>
                  <a:pt x="348191" y="116457"/>
                  <a:pt x="349000" y="77638"/>
                  <a:pt x="349809" y="38010"/>
                </a:cubicBezTo>
                <a:cubicBezTo>
                  <a:pt x="349809" y="18601"/>
                  <a:pt x="352235" y="809"/>
                  <a:pt x="378114" y="809"/>
                </a:cubicBezTo>
                <a:cubicBezTo>
                  <a:pt x="402376" y="809"/>
                  <a:pt x="406419" y="18601"/>
                  <a:pt x="406419" y="38819"/>
                </a:cubicBezTo>
                <a:cubicBezTo>
                  <a:pt x="406419" y="75211"/>
                  <a:pt x="408846" y="110795"/>
                  <a:pt x="405611" y="146379"/>
                </a:cubicBezTo>
                <a:cubicBezTo>
                  <a:pt x="403185" y="175493"/>
                  <a:pt x="414507" y="182772"/>
                  <a:pt x="440386" y="179537"/>
                </a:cubicBezTo>
                <a:cubicBezTo>
                  <a:pt x="450091" y="177920"/>
                  <a:pt x="460604" y="180346"/>
                  <a:pt x="470309" y="178728"/>
                </a:cubicBezTo>
                <a:cubicBezTo>
                  <a:pt x="498614" y="174685"/>
                  <a:pt x="498614" y="188433"/>
                  <a:pt x="493762" y="209460"/>
                </a:cubicBezTo>
                <a:cubicBezTo>
                  <a:pt x="478396" y="280628"/>
                  <a:pt x="442003" y="336430"/>
                  <a:pt x="380540" y="374440"/>
                </a:cubicBezTo>
                <a:cubicBezTo>
                  <a:pt x="367600" y="382528"/>
                  <a:pt x="363557" y="391424"/>
                  <a:pt x="364366" y="405981"/>
                </a:cubicBezTo>
                <a:cubicBezTo>
                  <a:pt x="365174" y="444800"/>
                  <a:pt x="364366" y="483618"/>
                  <a:pt x="364366" y="523246"/>
                </a:cubicBezTo>
                <a:cubicBezTo>
                  <a:pt x="364366" y="547508"/>
                  <a:pt x="352235" y="558021"/>
                  <a:pt x="329590" y="558830"/>
                </a:cubicBezTo>
                <a:cubicBezTo>
                  <a:pt x="279449" y="559639"/>
                  <a:pt x="229308" y="558830"/>
                  <a:pt x="179976" y="558830"/>
                </a:cubicBezTo>
                <a:cubicBezTo>
                  <a:pt x="156523" y="558830"/>
                  <a:pt x="145201" y="546699"/>
                  <a:pt x="144392" y="524055"/>
                </a:cubicBezTo>
                <a:cubicBezTo>
                  <a:pt x="144392" y="489279"/>
                  <a:pt x="142775" y="453695"/>
                  <a:pt x="144392" y="418920"/>
                </a:cubicBezTo>
                <a:cubicBezTo>
                  <a:pt x="145201" y="399511"/>
                  <a:pt x="138731" y="388997"/>
                  <a:pt x="121748" y="379293"/>
                </a:cubicBezTo>
                <a:cubicBezTo>
                  <a:pt x="51388" y="338856"/>
                  <a:pt x="12570" y="276584"/>
                  <a:pt x="439" y="196520"/>
                </a:cubicBezTo>
                <a:cubicBezTo>
                  <a:pt x="-1179" y="182772"/>
                  <a:pt x="1247" y="177920"/>
                  <a:pt x="14996" y="179537"/>
                </a:cubicBezTo>
                <a:cubicBezTo>
                  <a:pt x="18231" y="179537"/>
                  <a:pt x="20657" y="179537"/>
                  <a:pt x="23892" y="179537"/>
                </a:cubicBezTo>
                <a:cubicBezTo>
                  <a:pt x="81311" y="178728"/>
                  <a:pt x="81311" y="178728"/>
                  <a:pt x="81311" y="122117"/>
                </a:cubicBezTo>
                <a:cubicBezTo>
                  <a:pt x="81311" y="93004"/>
                  <a:pt x="81311" y="63889"/>
                  <a:pt x="81311" y="34775"/>
                </a:cubicBezTo>
                <a:cubicBezTo>
                  <a:pt x="81311" y="16175"/>
                  <a:pt x="86973" y="809"/>
                  <a:pt x="109617" y="0"/>
                </a:cubicBezTo>
                <a:cubicBezTo>
                  <a:pt x="133070" y="0"/>
                  <a:pt x="136305" y="15366"/>
                  <a:pt x="136305" y="34775"/>
                </a:cubicBezTo>
                <a:cubicBezTo>
                  <a:pt x="136305" y="72785"/>
                  <a:pt x="137922" y="110795"/>
                  <a:pt x="135496" y="148806"/>
                </a:cubicBezTo>
                <a:cubicBezTo>
                  <a:pt x="133879" y="174685"/>
                  <a:pt x="143583" y="181155"/>
                  <a:pt x="167845" y="179537"/>
                </a:cubicBezTo>
                <a:cubicBezTo>
                  <a:pt x="192916" y="177920"/>
                  <a:pt x="217986" y="179537"/>
                  <a:pt x="243057" y="179537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AutoShape 92">
            <a:extLst>
              <a:ext uri="{FF2B5EF4-FFF2-40B4-BE49-F238E27FC236}">
                <a16:creationId xmlns:a16="http://schemas.microsoft.com/office/drawing/2014/main" id="{A79C7721-5A55-4D5B-B095-A5CCEC690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27191" y="4055237"/>
            <a:ext cx="560666" cy="560728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F85FF7-15ED-48BE-99BE-892209E40290}"/>
              </a:ext>
            </a:extLst>
          </p:cNvPr>
          <p:cNvSpPr txBox="1"/>
          <p:nvPr/>
        </p:nvSpPr>
        <p:spPr>
          <a:xfrm>
            <a:off x="7627033" y="4733374"/>
            <a:ext cx="174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Freeform: Shape 85">
            <a:extLst>
              <a:ext uri="{FF2B5EF4-FFF2-40B4-BE49-F238E27FC236}">
                <a16:creationId xmlns:a16="http://schemas.microsoft.com/office/drawing/2014/main" id="{9A391DFD-F200-41A3-A481-782C1353E8FD}"/>
              </a:ext>
            </a:extLst>
          </p:cNvPr>
          <p:cNvSpPr/>
          <p:nvPr/>
        </p:nvSpPr>
        <p:spPr>
          <a:xfrm>
            <a:off x="8386958" y="4131257"/>
            <a:ext cx="241131" cy="41796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ABC00B9C-6576-42BF-9914-A5CD472AD290}"/>
              </a:ext>
            </a:extLst>
          </p:cNvPr>
          <p:cNvSpPr/>
          <p:nvPr/>
        </p:nvSpPr>
        <p:spPr>
          <a:xfrm flipV="1">
            <a:off x="949193" y="2326827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BC91427E-7696-4C34-BF91-D41023250A09}"/>
              </a:ext>
            </a:extLst>
          </p:cNvPr>
          <p:cNvSpPr/>
          <p:nvPr/>
        </p:nvSpPr>
        <p:spPr>
          <a:xfrm flipV="1">
            <a:off x="949193" y="3237497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B3A919EB-E1DB-4568-ABA8-40AFC15416D4}"/>
              </a:ext>
            </a:extLst>
          </p:cNvPr>
          <p:cNvSpPr/>
          <p:nvPr/>
        </p:nvSpPr>
        <p:spPr>
          <a:xfrm flipV="1">
            <a:off x="949193" y="4148167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E66742F6-4286-436D-A607-505AEAF856A6}"/>
              </a:ext>
            </a:extLst>
          </p:cNvPr>
          <p:cNvSpPr/>
          <p:nvPr/>
        </p:nvSpPr>
        <p:spPr>
          <a:xfrm flipV="1">
            <a:off x="949193" y="5058837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FDF5B94F-20EC-4E44-ACFB-D4113558A330}"/>
              </a:ext>
            </a:extLst>
          </p:cNvPr>
          <p:cNvSpPr/>
          <p:nvPr/>
        </p:nvSpPr>
        <p:spPr>
          <a:xfrm>
            <a:off x="911134" y="2518380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BE3D492E-E909-4A4F-8FD1-002DA3456937}"/>
              </a:ext>
            </a:extLst>
          </p:cNvPr>
          <p:cNvSpPr/>
          <p:nvPr/>
        </p:nvSpPr>
        <p:spPr>
          <a:xfrm>
            <a:off x="911133" y="3429051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4CD96FDE-A386-4CA0-8E80-0FAEF468C249}"/>
              </a:ext>
            </a:extLst>
          </p:cNvPr>
          <p:cNvSpPr/>
          <p:nvPr/>
        </p:nvSpPr>
        <p:spPr>
          <a:xfrm>
            <a:off x="911132" y="4339722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0462EA23-4AD5-4F05-B3D0-9400667760A6}"/>
              </a:ext>
            </a:extLst>
          </p:cNvPr>
          <p:cNvSpPr/>
          <p:nvPr/>
        </p:nvSpPr>
        <p:spPr>
          <a:xfrm>
            <a:off x="911131" y="5250392"/>
            <a:ext cx="573285" cy="573285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B63BA274-B26F-4645-9797-4F5BAFF7C842}"/>
              </a:ext>
            </a:extLst>
          </p:cNvPr>
          <p:cNvSpPr/>
          <p:nvPr/>
        </p:nvSpPr>
        <p:spPr>
          <a:xfrm>
            <a:off x="903317" y="1607709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003C7-2C5D-4DA0-A2D4-6CC2C1A8C59B}"/>
              </a:ext>
            </a:extLst>
          </p:cNvPr>
          <p:cNvSpPr txBox="1"/>
          <p:nvPr/>
        </p:nvSpPr>
        <p:spPr>
          <a:xfrm>
            <a:off x="1703220" y="5306201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E0CD0-4A21-4D58-AECC-018178733BF3}"/>
              </a:ext>
            </a:extLst>
          </p:cNvPr>
          <p:cNvSpPr txBox="1"/>
          <p:nvPr/>
        </p:nvSpPr>
        <p:spPr>
          <a:xfrm>
            <a:off x="1703219" y="439552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6FC2D-1D42-46A7-AC12-3F5B963A2C51}"/>
              </a:ext>
            </a:extLst>
          </p:cNvPr>
          <p:cNvSpPr txBox="1"/>
          <p:nvPr/>
        </p:nvSpPr>
        <p:spPr>
          <a:xfrm>
            <a:off x="1703218" y="348485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23A78-5BAF-40C4-84C6-1B3721F2C603}"/>
              </a:ext>
            </a:extLst>
          </p:cNvPr>
          <p:cNvSpPr txBox="1"/>
          <p:nvPr/>
        </p:nvSpPr>
        <p:spPr>
          <a:xfrm>
            <a:off x="1703217" y="257418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40769-BFCE-4120-85AC-C600B29A3449}"/>
              </a:ext>
            </a:extLst>
          </p:cNvPr>
          <p:cNvSpPr txBox="1"/>
          <p:nvPr/>
        </p:nvSpPr>
        <p:spPr>
          <a:xfrm>
            <a:off x="1703216" y="166351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B8D2D-DC0A-4999-A0C1-31BC533D2016}"/>
              </a:ext>
            </a:extLst>
          </p:cNvPr>
          <p:cNvSpPr txBox="1"/>
          <p:nvPr/>
        </p:nvSpPr>
        <p:spPr>
          <a:xfrm>
            <a:off x="9632715" y="154040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CD06D9-E513-46BD-999F-D23F2A7CB083}"/>
              </a:ext>
            </a:extLst>
          </p:cNvPr>
          <p:cNvSpPr txBox="1"/>
          <p:nvPr/>
        </p:nvSpPr>
        <p:spPr>
          <a:xfrm>
            <a:off x="9632715" y="245107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FC492-37A2-4367-99CF-44901B1C3D6B}"/>
              </a:ext>
            </a:extLst>
          </p:cNvPr>
          <p:cNvSpPr txBox="1"/>
          <p:nvPr/>
        </p:nvSpPr>
        <p:spPr>
          <a:xfrm>
            <a:off x="9632715" y="3361749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5E3E5F-6ACB-4AA8-8824-7E8EAC7782D5}"/>
              </a:ext>
            </a:extLst>
          </p:cNvPr>
          <p:cNvSpPr txBox="1"/>
          <p:nvPr/>
        </p:nvSpPr>
        <p:spPr>
          <a:xfrm>
            <a:off x="9632715" y="427242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03DB92-89FC-47F1-A4FB-C24328D358F1}"/>
              </a:ext>
            </a:extLst>
          </p:cNvPr>
          <p:cNvSpPr txBox="1"/>
          <p:nvPr/>
        </p:nvSpPr>
        <p:spPr>
          <a:xfrm>
            <a:off x="9632715" y="5183090"/>
            <a:ext cx="1740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E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B9B94-BB9C-466C-A14D-2A0A1D5D14F2}"/>
              </a:ext>
            </a:extLst>
          </p:cNvPr>
          <p:cNvSpPr txBox="1"/>
          <p:nvPr/>
        </p:nvSpPr>
        <p:spPr>
          <a:xfrm>
            <a:off x="7268464" y="562286"/>
            <a:ext cx="439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D2E2C-A9DC-496E-9BF5-462BBB15BC75}"/>
              </a:ext>
            </a:extLst>
          </p:cNvPr>
          <p:cNvSpPr txBox="1"/>
          <p:nvPr/>
        </p:nvSpPr>
        <p:spPr>
          <a:xfrm>
            <a:off x="7268464" y="1211345"/>
            <a:ext cx="4396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A89552E-A241-4306-86C2-AE2F8A119384}"/>
              </a:ext>
            </a:extLst>
          </p:cNvPr>
          <p:cNvSpPr/>
          <p:nvPr/>
        </p:nvSpPr>
        <p:spPr>
          <a:xfrm>
            <a:off x="911295" y="56228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17384A-5B2B-47A6-81F1-8567B9E60415}"/>
              </a:ext>
            </a:extLst>
          </p:cNvPr>
          <p:cNvSpPr/>
          <p:nvPr/>
        </p:nvSpPr>
        <p:spPr>
          <a:xfrm>
            <a:off x="911294" y="128292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701CEA3-2CC3-4939-B7AE-2B54D4AA3A68}"/>
              </a:ext>
            </a:extLst>
          </p:cNvPr>
          <p:cNvGrpSpPr/>
          <p:nvPr/>
        </p:nvGrpSpPr>
        <p:grpSpPr>
          <a:xfrm>
            <a:off x="3686736" y="1874851"/>
            <a:ext cx="2824323" cy="4039422"/>
            <a:chOff x="7115736" y="1951051"/>
            <a:chExt cx="2824323" cy="4039422"/>
          </a:xfrm>
          <a:effectLst/>
        </p:grpSpPr>
        <p:sp>
          <p:nvSpPr>
            <p:cNvPr id="4" name="Frame 5">
              <a:extLst>
                <a:ext uri="{FF2B5EF4-FFF2-40B4-BE49-F238E27FC236}">
                  <a16:creationId xmlns:a16="http://schemas.microsoft.com/office/drawing/2014/main" id="{0FFAE356-9AC0-4E74-9E6F-EA9A6A7048F6}"/>
                </a:ext>
              </a:extLst>
            </p:cNvPr>
            <p:cNvSpPr/>
            <p:nvPr/>
          </p:nvSpPr>
          <p:spPr>
            <a:xfrm rot="120000">
              <a:off x="7824197" y="5275258"/>
              <a:ext cx="1407076" cy="7152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ame 6">
              <a:extLst>
                <a:ext uri="{FF2B5EF4-FFF2-40B4-BE49-F238E27FC236}">
                  <a16:creationId xmlns:a16="http://schemas.microsoft.com/office/drawing/2014/main" id="{1CB2C183-E576-47FE-AAD3-636206D1A49D}"/>
                </a:ext>
              </a:extLst>
            </p:cNvPr>
            <p:cNvSpPr/>
            <p:nvPr/>
          </p:nvSpPr>
          <p:spPr>
            <a:xfrm rot="120000">
              <a:off x="7824197" y="4340656"/>
              <a:ext cx="1407076" cy="7152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contourW="6350" prstMaterial="matte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Frame 7">
              <a:extLst>
                <a:ext uri="{FF2B5EF4-FFF2-40B4-BE49-F238E27FC236}">
                  <a16:creationId xmlns:a16="http://schemas.microsoft.com/office/drawing/2014/main" id="{8C3D7017-BA82-45E7-864F-11B8A3279CAE}"/>
                </a:ext>
              </a:extLst>
            </p:cNvPr>
            <p:cNvSpPr/>
            <p:nvPr/>
          </p:nvSpPr>
          <p:spPr>
            <a:xfrm rot="120000">
              <a:off x="7831879" y="3406055"/>
              <a:ext cx="1407076" cy="7152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Up 28">
              <a:extLst>
                <a:ext uri="{FF2B5EF4-FFF2-40B4-BE49-F238E27FC236}">
                  <a16:creationId xmlns:a16="http://schemas.microsoft.com/office/drawing/2014/main" id="{9EFDAE69-1174-4406-855B-97E79E32B573}"/>
                </a:ext>
              </a:extLst>
            </p:cNvPr>
            <p:cNvSpPr/>
            <p:nvPr/>
          </p:nvSpPr>
          <p:spPr>
            <a:xfrm rot="120000">
              <a:off x="7115736" y="1951051"/>
              <a:ext cx="2824323" cy="1235618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55">
            <a:extLst>
              <a:ext uri="{FF2B5EF4-FFF2-40B4-BE49-F238E27FC236}">
                <a16:creationId xmlns:a16="http://schemas.microsoft.com/office/drawing/2014/main" id="{5644B32E-E193-4F30-B5DB-4B3CD88FC17B}"/>
              </a:ext>
            </a:extLst>
          </p:cNvPr>
          <p:cNvSpPr/>
          <p:nvPr/>
        </p:nvSpPr>
        <p:spPr>
          <a:xfrm>
            <a:off x="847903" y="3193785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C8CC7-9C01-455B-822C-12215D30BD45}"/>
              </a:ext>
            </a:extLst>
          </p:cNvPr>
          <p:cNvSpPr txBox="1"/>
          <p:nvPr/>
        </p:nvSpPr>
        <p:spPr>
          <a:xfrm>
            <a:off x="8467022" y="3246354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9CE94-8F16-4966-ACDE-691974CDE54F}"/>
              </a:ext>
            </a:extLst>
          </p:cNvPr>
          <p:cNvSpPr txBox="1"/>
          <p:nvPr/>
        </p:nvSpPr>
        <p:spPr>
          <a:xfrm>
            <a:off x="1519936" y="3323298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412A72E-55C0-4CE7-BB72-4E89A81D407A}"/>
              </a:ext>
            </a:extLst>
          </p:cNvPr>
          <p:cNvCxnSpPr>
            <a:cxnSpLocks/>
          </p:cNvCxnSpPr>
          <p:nvPr/>
        </p:nvCxnSpPr>
        <p:spPr>
          <a:xfrm flipV="1">
            <a:off x="3557802" y="3475136"/>
            <a:ext cx="792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663DBD7-955D-4569-8425-2B5F94DC9497}"/>
              </a:ext>
            </a:extLst>
          </p:cNvPr>
          <p:cNvCxnSpPr>
            <a:cxnSpLocks/>
          </p:cNvCxnSpPr>
          <p:nvPr/>
        </p:nvCxnSpPr>
        <p:spPr>
          <a:xfrm>
            <a:off x="7308375" y="3475136"/>
            <a:ext cx="792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51">
            <a:extLst>
              <a:ext uri="{FF2B5EF4-FFF2-40B4-BE49-F238E27FC236}">
                <a16:creationId xmlns:a16="http://schemas.microsoft.com/office/drawing/2014/main" id="{00B96EF7-BE0D-41F9-A1A1-391B047A6E05}"/>
              </a:ext>
            </a:extLst>
          </p:cNvPr>
          <p:cNvSpPr/>
          <p:nvPr/>
        </p:nvSpPr>
        <p:spPr>
          <a:xfrm>
            <a:off x="992896" y="3373411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B4E9C49D-83A8-435B-A4C8-5B79865C9152}"/>
              </a:ext>
            </a:extLst>
          </p:cNvPr>
          <p:cNvSpPr/>
          <p:nvPr/>
        </p:nvSpPr>
        <p:spPr>
          <a:xfrm>
            <a:off x="847903" y="5134221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C65FF-836F-4421-8A0B-CA747E08DF8D}"/>
              </a:ext>
            </a:extLst>
          </p:cNvPr>
          <p:cNvSpPr txBox="1"/>
          <p:nvPr/>
        </p:nvSpPr>
        <p:spPr>
          <a:xfrm>
            <a:off x="1489474" y="5263734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8D688B36-FA1A-4561-BE09-C3C41CEEAD47}"/>
              </a:ext>
            </a:extLst>
          </p:cNvPr>
          <p:cNvCxnSpPr>
            <a:cxnSpLocks/>
          </p:cNvCxnSpPr>
          <p:nvPr/>
        </p:nvCxnSpPr>
        <p:spPr>
          <a:xfrm>
            <a:off x="3557802" y="5417622"/>
            <a:ext cx="792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82324E6-52B6-4ADA-8513-98CE35826EC2}"/>
              </a:ext>
            </a:extLst>
          </p:cNvPr>
          <p:cNvCxnSpPr>
            <a:cxnSpLocks/>
          </p:cNvCxnSpPr>
          <p:nvPr/>
        </p:nvCxnSpPr>
        <p:spPr>
          <a:xfrm>
            <a:off x="7308375" y="5417622"/>
            <a:ext cx="792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5579F8-F23B-488E-82DB-9E1831E051E5}"/>
              </a:ext>
            </a:extLst>
          </p:cNvPr>
          <p:cNvSpPr txBox="1"/>
          <p:nvPr/>
        </p:nvSpPr>
        <p:spPr>
          <a:xfrm>
            <a:off x="8467022" y="5186790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E80CC32-4BD9-40A6-B14D-955CAE227473}"/>
              </a:ext>
            </a:extLst>
          </p:cNvPr>
          <p:cNvSpPr/>
          <p:nvPr/>
        </p:nvSpPr>
        <p:spPr>
          <a:xfrm>
            <a:off x="978909" y="5304560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55">
            <a:extLst>
              <a:ext uri="{FF2B5EF4-FFF2-40B4-BE49-F238E27FC236}">
                <a16:creationId xmlns:a16="http://schemas.microsoft.com/office/drawing/2014/main" id="{FD83016A-F365-42D5-AC13-4C2558B90A61}"/>
              </a:ext>
            </a:extLst>
          </p:cNvPr>
          <p:cNvSpPr/>
          <p:nvPr/>
        </p:nvSpPr>
        <p:spPr>
          <a:xfrm>
            <a:off x="847903" y="4164003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7BF613-550F-44F3-B7D5-B55EE3E4B8BB}"/>
              </a:ext>
            </a:extLst>
          </p:cNvPr>
          <p:cNvSpPr txBox="1"/>
          <p:nvPr/>
        </p:nvSpPr>
        <p:spPr>
          <a:xfrm>
            <a:off x="8467022" y="4216572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CF08A-898E-4FAA-A900-88730AD5ECF6}"/>
              </a:ext>
            </a:extLst>
          </p:cNvPr>
          <p:cNvSpPr txBox="1"/>
          <p:nvPr/>
        </p:nvSpPr>
        <p:spPr>
          <a:xfrm>
            <a:off x="1504705" y="4293516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889D31BD-D4BD-41D1-BE08-717D88504C72}"/>
              </a:ext>
            </a:extLst>
          </p:cNvPr>
          <p:cNvCxnSpPr>
            <a:cxnSpLocks/>
          </p:cNvCxnSpPr>
          <p:nvPr/>
        </p:nvCxnSpPr>
        <p:spPr>
          <a:xfrm>
            <a:off x="3557802" y="4447404"/>
            <a:ext cx="792000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0F4F9842-8E0E-49A4-B171-9C4A94B307B0}"/>
              </a:ext>
            </a:extLst>
          </p:cNvPr>
          <p:cNvCxnSpPr>
            <a:cxnSpLocks/>
          </p:cNvCxnSpPr>
          <p:nvPr/>
        </p:nvCxnSpPr>
        <p:spPr>
          <a:xfrm flipV="1">
            <a:off x="7308375" y="4446025"/>
            <a:ext cx="792000" cy="275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D5C9033F-0828-4206-BD46-B9B101432D02}"/>
              </a:ext>
            </a:extLst>
          </p:cNvPr>
          <p:cNvSpPr/>
          <p:nvPr/>
        </p:nvSpPr>
        <p:spPr>
          <a:xfrm>
            <a:off x="995046" y="4327189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43">
            <a:extLst>
              <a:ext uri="{FF2B5EF4-FFF2-40B4-BE49-F238E27FC236}">
                <a16:creationId xmlns:a16="http://schemas.microsoft.com/office/drawing/2014/main" id="{C0595B2E-6F7F-4F32-8006-1C9F16048505}"/>
              </a:ext>
            </a:extLst>
          </p:cNvPr>
          <p:cNvSpPr/>
          <p:nvPr/>
        </p:nvSpPr>
        <p:spPr>
          <a:xfrm>
            <a:off x="847903" y="2223567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22456-8808-48FE-B4E0-98F6297BD681}"/>
              </a:ext>
            </a:extLst>
          </p:cNvPr>
          <p:cNvSpPr txBox="1"/>
          <p:nvPr/>
        </p:nvSpPr>
        <p:spPr>
          <a:xfrm>
            <a:off x="8467022" y="2276136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CE25D-81B1-421C-92DA-EBE7CA4575DF}"/>
              </a:ext>
            </a:extLst>
          </p:cNvPr>
          <p:cNvSpPr txBox="1"/>
          <p:nvPr/>
        </p:nvSpPr>
        <p:spPr>
          <a:xfrm>
            <a:off x="1489474" y="2353080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A35CE9F-660D-4DF4-AA95-C10079CA28D1}"/>
              </a:ext>
            </a:extLst>
          </p:cNvPr>
          <p:cNvCxnSpPr>
            <a:cxnSpLocks/>
          </p:cNvCxnSpPr>
          <p:nvPr/>
        </p:nvCxnSpPr>
        <p:spPr>
          <a:xfrm>
            <a:off x="3557802" y="2506968"/>
            <a:ext cx="792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B505D16-EBD3-4239-BCD1-4B0B724A48BD}"/>
              </a:ext>
            </a:extLst>
          </p:cNvPr>
          <p:cNvCxnSpPr>
            <a:cxnSpLocks/>
          </p:cNvCxnSpPr>
          <p:nvPr/>
        </p:nvCxnSpPr>
        <p:spPr>
          <a:xfrm>
            <a:off x="7308375" y="2506968"/>
            <a:ext cx="792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>
            <a:extLst>
              <a:ext uri="{FF2B5EF4-FFF2-40B4-BE49-F238E27FC236}">
                <a16:creationId xmlns:a16="http://schemas.microsoft.com/office/drawing/2014/main" id="{4E9BBABA-5493-4C52-9393-BAA102AEC4E8}"/>
              </a:ext>
            </a:extLst>
          </p:cNvPr>
          <p:cNvSpPr/>
          <p:nvPr/>
        </p:nvSpPr>
        <p:spPr>
          <a:xfrm>
            <a:off x="979659" y="2365777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D80A159-CAEE-4BD0-AB00-E36704DB8F7E}"/>
              </a:ext>
            </a:extLst>
          </p:cNvPr>
          <p:cNvSpPr/>
          <p:nvPr/>
        </p:nvSpPr>
        <p:spPr>
          <a:xfrm>
            <a:off x="5538977" y="3648669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54BF514-9EE5-4FA1-A3C7-3F9DC6D6018A}"/>
              </a:ext>
            </a:extLst>
          </p:cNvPr>
          <p:cNvGrpSpPr/>
          <p:nvPr/>
        </p:nvGrpSpPr>
        <p:grpSpPr>
          <a:xfrm>
            <a:off x="5392500" y="4058977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419DF9EC-A28A-4E78-AAE4-343D4F49AD77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C1E070C2-68F6-400B-B798-87A33EEE8827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7B05A3E-03CD-48AB-952B-F18F40B5A557}"/>
              </a:ext>
            </a:extLst>
          </p:cNvPr>
          <p:cNvGrpSpPr/>
          <p:nvPr/>
        </p:nvGrpSpPr>
        <p:grpSpPr>
          <a:xfrm>
            <a:off x="3094617" y="3359086"/>
            <a:ext cx="786508" cy="1309462"/>
            <a:chOff x="756338" y="2636912"/>
            <a:chExt cx="1152128" cy="1918185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2D1501EF-EA18-49C1-99C6-064AFBD6ABB9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CE853240-2234-4D2B-B069-D7224DAFA6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:a16="http://schemas.microsoft.com/office/drawing/2014/main" id="{C75BEB5B-BA72-4111-9A87-C37EA38A3FAD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10FC88C7-CC34-473E-B5E0-5C8516BC3862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:a16="http://schemas.microsoft.com/office/drawing/2014/main" id="{C68DC281-1CAE-47DD-A893-62118701796B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0A1F16B8-D0DC-47B0-B0FF-35D428EC5A9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48D824CB-AAF4-4814-8B2B-AB0D50A77046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F7E831C-DBB9-44BB-8431-B31832E7D4B7}"/>
              </a:ext>
            </a:extLst>
          </p:cNvPr>
          <p:cNvGrpSpPr/>
          <p:nvPr/>
        </p:nvGrpSpPr>
        <p:grpSpPr>
          <a:xfrm>
            <a:off x="5199158" y="1626792"/>
            <a:ext cx="1826387" cy="1029263"/>
            <a:chOff x="4798460" y="2075033"/>
            <a:chExt cx="1826387" cy="1029263"/>
          </a:xfrm>
        </p:grpSpPr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D7659150-0759-4287-8BBA-8373565DB543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814C0E8C-C795-4A33-AC73-A261839ED008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4CE845E-AAD2-4D1E-8F88-AEA98DBE4D68}"/>
              </a:ext>
            </a:extLst>
          </p:cNvPr>
          <p:cNvGrpSpPr/>
          <p:nvPr/>
        </p:nvGrpSpPr>
        <p:grpSpPr>
          <a:xfrm>
            <a:off x="8017444" y="3532466"/>
            <a:ext cx="1182693" cy="962702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6CE4867-53BA-4ADD-AFCC-0E9C721284FC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:a16="http://schemas.microsoft.com/office/drawing/2014/main" id="{42F56B64-005B-4472-8D37-455843A5BC1F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1" name="Connector: Elbow 21">
            <a:extLst>
              <a:ext uri="{FF2B5EF4-FFF2-40B4-BE49-F238E27FC236}">
                <a16:creationId xmlns:a16="http://schemas.microsoft.com/office/drawing/2014/main" id="{FD4CE16C-6BF4-4E20-90F9-C04A945F027B}"/>
              </a:ext>
            </a:extLst>
          </p:cNvPr>
          <p:cNvCxnSpPr>
            <a:cxnSpLocks/>
          </p:cNvCxnSpPr>
          <p:nvPr/>
        </p:nvCxnSpPr>
        <p:spPr>
          <a:xfrm>
            <a:off x="3928940" y="3625482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2">
            <a:extLst>
              <a:ext uri="{FF2B5EF4-FFF2-40B4-BE49-F238E27FC236}">
                <a16:creationId xmlns:a16="http://schemas.microsoft.com/office/drawing/2014/main" id="{ECA7D930-F29C-43E2-A89A-50B6A0C705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3154" y="2942204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3">
            <a:extLst>
              <a:ext uri="{FF2B5EF4-FFF2-40B4-BE49-F238E27FC236}">
                <a16:creationId xmlns:a16="http://schemas.microsoft.com/office/drawing/2014/main" id="{509FF150-02B7-482C-B82F-B53DD0D70BA0}"/>
              </a:ext>
            </a:extLst>
          </p:cNvPr>
          <p:cNvCxnSpPr>
            <a:cxnSpLocks/>
          </p:cNvCxnSpPr>
          <p:nvPr/>
        </p:nvCxnSpPr>
        <p:spPr>
          <a:xfrm flipV="1">
            <a:off x="6496499" y="3824995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7069245-88C2-48BA-8868-11EF99AC600E}"/>
              </a:ext>
            </a:extLst>
          </p:cNvPr>
          <p:cNvGrpSpPr/>
          <p:nvPr/>
        </p:nvGrpSpPr>
        <p:grpSpPr>
          <a:xfrm>
            <a:off x="8608790" y="4697497"/>
            <a:ext cx="2818592" cy="1120982"/>
            <a:chOff x="2135876" y="1607735"/>
            <a:chExt cx="2138114" cy="11209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1B1594-80B7-4697-B661-9E4212A41CF3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87A27E-8FCD-4977-86A8-8EC16292F583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A5F4917-6452-48F1-A1EA-4B5E72FBC45D}"/>
              </a:ext>
            </a:extLst>
          </p:cNvPr>
          <p:cNvGrpSpPr/>
          <p:nvPr/>
        </p:nvGrpSpPr>
        <p:grpSpPr>
          <a:xfrm>
            <a:off x="802718" y="4852701"/>
            <a:ext cx="2818592" cy="1120982"/>
            <a:chOff x="2135876" y="1607735"/>
            <a:chExt cx="2138114" cy="1120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4253B2-DA90-417E-B94C-5FD9447E225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CF9B85-9F2C-4F3A-8183-C19DFA8C83C9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A75F21-32D3-4BB5-A4F7-9746FEE25090}"/>
              </a:ext>
            </a:extLst>
          </p:cNvPr>
          <p:cNvSpPr txBox="1"/>
          <p:nvPr/>
        </p:nvSpPr>
        <p:spPr>
          <a:xfrm>
            <a:off x="7387785" y="1679758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D68D0F-AFBC-4BBD-B4E6-1F18B99DA94A}"/>
              </a:ext>
            </a:extLst>
          </p:cNvPr>
          <p:cNvSpPr txBox="1"/>
          <p:nvPr/>
        </p:nvSpPr>
        <p:spPr>
          <a:xfrm>
            <a:off x="2358695" y="1679758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9A61318-3AAC-4A85-B8D0-1BCE3D305E43}"/>
              </a:ext>
            </a:extLst>
          </p:cNvPr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6688F-493E-45B4-9231-AC13EAA34342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4B7E9-7E06-4BCF-A397-3BC76C935419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A9F836D-DFCE-4EEB-8133-96F09CB70FD1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503E8FD-8015-4F56-931B-AAE71F46AE1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A951DA43-F84D-4629-8BD5-50E3899D328C}"/>
              </a:ext>
            </a:extLst>
          </p:cNvPr>
          <p:cNvSpPr/>
          <p:nvPr/>
        </p:nvSpPr>
        <p:spPr>
          <a:xfrm>
            <a:off x="3950853" y="2572383"/>
            <a:ext cx="2443794" cy="2443794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막힌 원호 3">
            <a:extLst>
              <a:ext uri="{FF2B5EF4-FFF2-40B4-BE49-F238E27FC236}">
                <a16:creationId xmlns:a16="http://schemas.microsoft.com/office/drawing/2014/main" id="{151AE411-3B46-4E55-B026-9CA5240A21F3}"/>
              </a:ext>
            </a:extLst>
          </p:cNvPr>
          <p:cNvSpPr/>
          <p:nvPr/>
        </p:nvSpPr>
        <p:spPr>
          <a:xfrm rot="10800000">
            <a:off x="5778304" y="2572383"/>
            <a:ext cx="2443794" cy="2443794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화살표: 위쪽 4">
            <a:extLst>
              <a:ext uri="{FF2B5EF4-FFF2-40B4-BE49-F238E27FC236}">
                <a16:creationId xmlns:a16="http://schemas.microsoft.com/office/drawing/2014/main" id="{8A353BF8-6424-4D61-80C0-29B0DC4595A1}"/>
              </a:ext>
            </a:extLst>
          </p:cNvPr>
          <p:cNvSpPr/>
          <p:nvPr/>
        </p:nvSpPr>
        <p:spPr>
          <a:xfrm>
            <a:off x="7300956" y="1723013"/>
            <a:ext cx="1238082" cy="207126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위쪽 5">
            <a:extLst>
              <a:ext uri="{FF2B5EF4-FFF2-40B4-BE49-F238E27FC236}">
                <a16:creationId xmlns:a16="http://schemas.microsoft.com/office/drawing/2014/main" id="{6D1AB1F7-84D1-485F-B69B-D1F005912F7B}"/>
              </a:ext>
            </a:extLst>
          </p:cNvPr>
          <p:cNvSpPr/>
          <p:nvPr/>
        </p:nvSpPr>
        <p:spPr>
          <a:xfrm rot="10800000">
            <a:off x="3633912" y="3794280"/>
            <a:ext cx="1238082" cy="2071267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C52F738-99DC-4F12-9BF1-62F5952FE4E5}"/>
              </a:ext>
            </a:extLst>
          </p:cNvPr>
          <p:cNvSpPr/>
          <p:nvPr/>
        </p:nvSpPr>
        <p:spPr>
          <a:xfrm>
            <a:off x="4681830" y="3312128"/>
            <a:ext cx="964304" cy="9643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3326585-C545-4BA1-A09C-81A1F5C1E92D}"/>
              </a:ext>
            </a:extLst>
          </p:cNvPr>
          <p:cNvSpPr/>
          <p:nvPr/>
        </p:nvSpPr>
        <p:spPr>
          <a:xfrm>
            <a:off x="6518048" y="3312128"/>
            <a:ext cx="964304" cy="964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86C4928-AA4F-4573-98E3-E146C76E1D95}"/>
              </a:ext>
            </a:extLst>
          </p:cNvPr>
          <p:cNvSpPr/>
          <p:nvPr/>
        </p:nvSpPr>
        <p:spPr>
          <a:xfrm>
            <a:off x="5788423" y="3494876"/>
            <a:ext cx="598808" cy="59880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63EAE0-3ACB-4953-AEC1-167AAB33F046}"/>
              </a:ext>
            </a:extLst>
          </p:cNvPr>
          <p:cNvSpPr txBox="1"/>
          <p:nvPr/>
        </p:nvSpPr>
        <p:spPr>
          <a:xfrm>
            <a:off x="5777052" y="3594225"/>
            <a:ext cx="64332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46AC4727-1F5D-4B12-B787-5233549954FC}"/>
              </a:ext>
            </a:extLst>
          </p:cNvPr>
          <p:cNvSpPr>
            <a:spLocks noChangeAspect="1"/>
          </p:cNvSpPr>
          <p:nvPr/>
        </p:nvSpPr>
        <p:spPr>
          <a:xfrm rot="9900000">
            <a:off x="4963357" y="3626539"/>
            <a:ext cx="484467" cy="41146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EE0A82A6-18BA-40F8-B775-5AE7CE32CDC7}"/>
              </a:ext>
            </a:extLst>
          </p:cNvPr>
          <p:cNvSpPr>
            <a:spLocks noChangeAspect="1"/>
          </p:cNvSpPr>
          <p:nvPr/>
        </p:nvSpPr>
        <p:spPr>
          <a:xfrm>
            <a:off x="6766588" y="3558718"/>
            <a:ext cx="467223" cy="4711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1B29213-8F88-49DC-9A6F-2758459347D9}"/>
              </a:ext>
            </a:extLst>
          </p:cNvPr>
          <p:cNvGrpSpPr/>
          <p:nvPr/>
        </p:nvGrpSpPr>
        <p:grpSpPr>
          <a:xfrm>
            <a:off x="559185" y="3704546"/>
            <a:ext cx="2953083" cy="1340819"/>
            <a:chOff x="566952" y="3878356"/>
            <a:chExt cx="2953083" cy="1340819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0614005-EBA4-4AFD-AAB1-0D8A4B2DD5DD}"/>
                </a:ext>
              </a:extLst>
            </p:cNvPr>
            <p:cNvGrpSpPr/>
            <p:nvPr/>
          </p:nvGrpSpPr>
          <p:grpSpPr>
            <a:xfrm>
              <a:off x="566952" y="3893744"/>
              <a:ext cx="2759311" cy="1325431"/>
              <a:chOff x="6012160" y="2079288"/>
              <a:chExt cx="2335573" cy="13254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022BC7-325E-4850-9264-EE5E697D5CF4}"/>
                  </a:ext>
                </a:extLst>
              </p:cNvPr>
              <p:cNvSpPr txBox="1"/>
              <p:nvPr/>
            </p:nvSpPr>
            <p:spPr>
              <a:xfrm>
                <a:off x="6015135" y="2079288"/>
                <a:ext cx="23325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5C458E-2771-443E-8B7B-44F8C8DA6DAB}"/>
                  </a:ext>
                </a:extLst>
              </p:cNvPr>
              <p:cNvSpPr txBox="1"/>
              <p:nvPr/>
            </p:nvSpPr>
            <p:spPr>
              <a:xfrm>
                <a:off x="6012160" y="2389056"/>
                <a:ext cx="23325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7FF354E3-C9A3-4296-B64D-6651BE24CF4A}"/>
                </a:ext>
              </a:extLst>
            </p:cNvPr>
            <p:cNvSpPr/>
            <p:nvPr/>
          </p:nvSpPr>
          <p:spPr>
            <a:xfrm>
              <a:off x="3412035" y="3878356"/>
              <a:ext cx="108000" cy="13006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FACDD78-E7FB-4F68-9406-2F749DDA22AD}"/>
              </a:ext>
            </a:extLst>
          </p:cNvPr>
          <p:cNvGrpSpPr/>
          <p:nvPr/>
        </p:nvGrpSpPr>
        <p:grpSpPr>
          <a:xfrm flipH="1">
            <a:off x="8660683" y="2536715"/>
            <a:ext cx="2953083" cy="1340819"/>
            <a:chOff x="8972298" y="2601824"/>
            <a:chExt cx="2953083" cy="1340819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A01DF8A-D4DF-406E-8084-DF624DF42120}"/>
                </a:ext>
              </a:extLst>
            </p:cNvPr>
            <p:cNvGrpSpPr/>
            <p:nvPr/>
          </p:nvGrpSpPr>
          <p:grpSpPr>
            <a:xfrm>
              <a:off x="8972298" y="2617212"/>
              <a:ext cx="2759311" cy="1325431"/>
              <a:chOff x="6012160" y="2079288"/>
              <a:chExt cx="2335573" cy="132543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39BA0-22A4-4544-B74D-CF771DDAD67F}"/>
                  </a:ext>
                </a:extLst>
              </p:cNvPr>
              <p:cNvSpPr txBox="1"/>
              <p:nvPr/>
            </p:nvSpPr>
            <p:spPr>
              <a:xfrm>
                <a:off x="6015135" y="2079288"/>
                <a:ext cx="23325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3555DA-EDF7-459E-BDB9-1C36E2DB8673}"/>
                  </a:ext>
                </a:extLst>
              </p:cNvPr>
              <p:cNvSpPr txBox="1"/>
              <p:nvPr/>
            </p:nvSpPr>
            <p:spPr>
              <a:xfrm>
                <a:off x="6012160" y="2389056"/>
                <a:ext cx="23325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2A90DB60-05BE-4BA3-B360-F3C8E6970128}"/>
                </a:ext>
              </a:extLst>
            </p:cNvPr>
            <p:cNvSpPr/>
            <p:nvPr/>
          </p:nvSpPr>
          <p:spPr>
            <a:xfrm>
              <a:off x="11817381" y="2601824"/>
              <a:ext cx="108000" cy="1300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B0695-5F5C-4750-8D76-A4EC25E845C0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A7C86E-8F89-48F2-A6FC-D225C6AFED20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C4D353-4E4B-45BF-B6B5-E1D515F31FDE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98162F-1873-4A10-8221-F1431FC35692}"/>
              </a:ext>
            </a:extLst>
          </p:cNvPr>
          <p:cNvSpPr/>
          <p:nvPr/>
        </p:nvSpPr>
        <p:spPr>
          <a:xfrm>
            <a:off x="522501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6CEE5DD-84E6-4A59-B1AF-29EC9379E066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E0CD851D-3A24-44D3-9D8F-B75196EB9DEA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86CE59B-6A28-49A5-AA77-85C7C69D3C29}"/>
              </a:ext>
            </a:extLst>
          </p:cNvPr>
          <p:cNvGrpSpPr/>
          <p:nvPr/>
        </p:nvGrpSpPr>
        <p:grpSpPr>
          <a:xfrm>
            <a:off x="8922753" y="440226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DE615E-A72E-428A-83DC-589A9B4874A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D12DA-1EE8-4047-BCF3-D27F091500A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62A8709B-19FA-41FF-AE29-E6A7A037F3C0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B34891F1-094C-4AE3-A35E-F5E4A167C549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05D289C3-1677-47B9-BEA9-C96D2A014601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6087D44-89DD-453B-BB5B-446F8B5FC182}"/>
              </a:ext>
            </a:extLst>
          </p:cNvPr>
          <p:cNvGrpSpPr/>
          <p:nvPr/>
        </p:nvGrpSpPr>
        <p:grpSpPr>
          <a:xfrm>
            <a:off x="734830" y="440226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9DDBBE-82FC-4D2F-9F24-8F3AC633A9D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021965-F729-429B-A015-2B93B75BDD3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1AC5138-6992-4ED6-8E45-6BFC973F3274}"/>
              </a:ext>
            </a:extLst>
          </p:cNvPr>
          <p:cNvGrpSpPr/>
          <p:nvPr/>
        </p:nvGrpSpPr>
        <p:grpSpPr>
          <a:xfrm>
            <a:off x="8922754" y="256475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C05E6F-08CB-424A-B51F-7DCBDD2C989A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C9645B-43AA-45E2-A0A4-88F0F41DC60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6BC6997-7F2D-436A-8F97-D1E9AA84586E}"/>
              </a:ext>
            </a:extLst>
          </p:cNvPr>
          <p:cNvGrpSpPr/>
          <p:nvPr/>
        </p:nvGrpSpPr>
        <p:grpSpPr>
          <a:xfrm>
            <a:off x="734830" y="256475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A3D16E-1AA8-44E7-B8B0-78DAFFA30D2F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34A8B7-9CA1-4060-B59D-7F6AF5E6BBA7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483867A-BB29-45FE-B5A6-97CB454B4834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0C420E-34F1-4053-A2C9-D182A29D7AE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B95C7F-697E-49E9-A9A4-4AC56B97B255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A77CFCC7-4C53-4024-9144-E8BF82343A9A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08AE97-80FF-444E-98D5-871AB005BF34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E430EA-0555-4433-B1F0-2E7CB4363BA4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EA84A4-497D-495A-9227-31A84DEC601D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A92E3D-83EA-4080-BCA3-DD950B3DA974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65EC94-D132-4839-809F-C6097BD547B9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aphic 11">
            <a:extLst>
              <a:ext uri="{FF2B5EF4-FFF2-40B4-BE49-F238E27FC236}">
                <a16:creationId xmlns:a16="http://schemas.microsoft.com/office/drawing/2014/main" id="{60F09845-1501-425B-9A4C-83CA5A3A4B9A}"/>
              </a:ext>
            </a:extLst>
          </p:cNvPr>
          <p:cNvGrpSpPr/>
          <p:nvPr/>
        </p:nvGrpSpPr>
        <p:grpSpPr>
          <a:xfrm>
            <a:off x="3442604" y="4907897"/>
            <a:ext cx="5294358" cy="853270"/>
            <a:chOff x="667265" y="831768"/>
            <a:chExt cx="7797114" cy="1256630"/>
          </a:xfrm>
          <a:solidFill>
            <a:schemeClr val="accent4"/>
          </a:solidFill>
        </p:grpSpPr>
        <p:sp>
          <p:nvSpPr>
            <p:cNvPr id="62" name="Freeform: Shape 1118">
              <a:extLst>
                <a:ext uri="{FF2B5EF4-FFF2-40B4-BE49-F238E27FC236}">
                  <a16:creationId xmlns:a16="http://schemas.microsoft.com/office/drawing/2014/main" id="{5EBD9D61-1AB3-49BE-B094-6CFE9DFCC011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119">
              <a:extLst>
                <a:ext uri="{FF2B5EF4-FFF2-40B4-BE49-F238E27FC236}">
                  <a16:creationId xmlns:a16="http://schemas.microsoft.com/office/drawing/2014/main" id="{D3F18D97-7083-4B46-9D74-B7A7F8625C8D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120">
              <a:extLst>
                <a:ext uri="{FF2B5EF4-FFF2-40B4-BE49-F238E27FC236}">
                  <a16:creationId xmlns:a16="http://schemas.microsoft.com/office/drawing/2014/main" id="{7BF90990-9A1D-4254-9534-159B3758AC68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121">
              <a:extLst>
                <a:ext uri="{FF2B5EF4-FFF2-40B4-BE49-F238E27FC236}">
                  <a16:creationId xmlns:a16="http://schemas.microsoft.com/office/drawing/2014/main" id="{818289DC-328C-422E-9EA8-8B44DF0A8873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122">
              <a:extLst>
                <a:ext uri="{FF2B5EF4-FFF2-40B4-BE49-F238E27FC236}">
                  <a16:creationId xmlns:a16="http://schemas.microsoft.com/office/drawing/2014/main" id="{4E7CEDC6-A543-421C-BE92-BD37A7A6C717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123">
              <a:extLst>
                <a:ext uri="{FF2B5EF4-FFF2-40B4-BE49-F238E27FC236}">
                  <a16:creationId xmlns:a16="http://schemas.microsoft.com/office/drawing/2014/main" id="{6D7D8787-B074-4E4E-BCEA-67AEB91DD4A2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124">
              <a:extLst>
                <a:ext uri="{FF2B5EF4-FFF2-40B4-BE49-F238E27FC236}">
                  <a16:creationId xmlns:a16="http://schemas.microsoft.com/office/drawing/2014/main" id="{E766B8CA-C8B7-43C5-A7AB-900DC50198E1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61D13B2-1F39-4CF1-8628-44DD0005602B}"/>
              </a:ext>
            </a:extLst>
          </p:cNvPr>
          <p:cNvSpPr/>
          <p:nvPr/>
        </p:nvSpPr>
        <p:spPr>
          <a:xfrm flipH="1">
            <a:off x="7167153" y="0"/>
            <a:ext cx="5024845" cy="6858000"/>
          </a:xfrm>
          <a:prstGeom prst="homePlate">
            <a:avLst>
              <a:gd name="adj" fmla="val 4260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222AB-D8D1-46A3-8A0B-FAAD0281EE06}"/>
              </a:ext>
            </a:extLst>
          </p:cNvPr>
          <p:cNvSpPr txBox="1"/>
          <p:nvPr/>
        </p:nvSpPr>
        <p:spPr>
          <a:xfrm>
            <a:off x="9051756" y="550277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134ED-04B2-4559-BE88-485196BB1811}"/>
              </a:ext>
            </a:extLst>
          </p:cNvPr>
          <p:cNvSpPr txBox="1"/>
          <p:nvPr/>
        </p:nvSpPr>
        <p:spPr>
          <a:xfrm>
            <a:off x="9661548" y="3789515"/>
            <a:ext cx="1866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54F72-6BCD-43E1-99DF-2F4BC2E2234B}"/>
              </a:ext>
            </a:extLst>
          </p:cNvPr>
          <p:cNvSpPr txBox="1"/>
          <p:nvPr/>
        </p:nvSpPr>
        <p:spPr>
          <a:xfrm>
            <a:off x="639193" y="296518"/>
            <a:ext cx="324922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8E66DAB6-4632-437D-B747-CBB8C497F2B1}"/>
              </a:ext>
            </a:extLst>
          </p:cNvPr>
          <p:cNvSpPr>
            <a:spLocks noChangeAspect="1"/>
          </p:cNvSpPr>
          <p:nvPr/>
        </p:nvSpPr>
        <p:spPr>
          <a:xfrm>
            <a:off x="5621850" y="5283569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CD6E3932-76D9-476B-BDD4-09036A27F661}"/>
              </a:ext>
            </a:extLst>
          </p:cNvPr>
          <p:cNvSpPr>
            <a:spLocks noChangeAspect="1"/>
          </p:cNvSpPr>
          <p:nvPr/>
        </p:nvSpPr>
        <p:spPr>
          <a:xfrm>
            <a:off x="5621850" y="3865077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48866DE6-E705-43A7-862A-E4B33FC1F425}"/>
              </a:ext>
            </a:extLst>
          </p:cNvPr>
          <p:cNvSpPr>
            <a:spLocks noChangeAspect="1"/>
          </p:cNvSpPr>
          <p:nvPr/>
        </p:nvSpPr>
        <p:spPr>
          <a:xfrm>
            <a:off x="5621850" y="2446585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E5E9A0CA-43D0-44D6-991D-FB5BABC9A152}"/>
              </a:ext>
            </a:extLst>
          </p:cNvPr>
          <p:cNvSpPr>
            <a:spLocks noChangeAspect="1"/>
          </p:cNvSpPr>
          <p:nvPr/>
        </p:nvSpPr>
        <p:spPr>
          <a:xfrm>
            <a:off x="5621850" y="1028093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67729-2722-4CBF-AF0A-909C4D566CD3}"/>
              </a:ext>
            </a:extLst>
          </p:cNvPr>
          <p:cNvSpPr txBox="1"/>
          <p:nvPr/>
        </p:nvSpPr>
        <p:spPr>
          <a:xfrm>
            <a:off x="5635917" y="1091928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090F7-0232-415E-83CA-B221D1E3544A}"/>
              </a:ext>
            </a:extLst>
          </p:cNvPr>
          <p:cNvSpPr txBox="1"/>
          <p:nvPr/>
        </p:nvSpPr>
        <p:spPr>
          <a:xfrm>
            <a:off x="5649106" y="252828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11302-840E-4399-9A3E-76F7577DA66C}"/>
              </a:ext>
            </a:extLst>
          </p:cNvPr>
          <p:cNvSpPr txBox="1"/>
          <p:nvPr/>
        </p:nvSpPr>
        <p:spPr>
          <a:xfrm>
            <a:off x="5649106" y="3945557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51D44-F182-443C-850C-1610DBD6134A}"/>
              </a:ext>
            </a:extLst>
          </p:cNvPr>
          <p:cNvSpPr txBox="1"/>
          <p:nvPr/>
        </p:nvSpPr>
        <p:spPr>
          <a:xfrm>
            <a:off x="5649106" y="5362833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FE2C54E-F15E-4C40-BDA0-9631859D3481}"/>
              </a:ext>
            </a:extLst>
          </p:cNvPr>
          <p:cNvGrpSpPr/>
          <p:nvPr/>
        </p:nvGrpSpPr>
        <p:grpSpPr>
          <a:xfrm>
            <a:off x="6483145" y="881632"/>
            <a:ext cx="5016128" cy="5279919"/>
            <a:chOff x="6483145" y="881632"/>
            <a:chExt cx="5016128" cy="5279919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A3A8185E-C55B-4A62-BDF5-657DAA33ABE7}"/>
                </a:ext>
              </a:extLst>
            </p:cNvPr>
            <p:cNvGrpSpPr/>
            <p:nvPr/>
          </p:nvGrpSpPr>
          <p:grpSpPr>
            <a:xfrm>
              <a:off x="6483145" y="881632"/>
              <a:ext cx="5016128" cy="1024443"/>
              <a:chOff x="1797648" y="951079"/>
              <a:chExt cx="3488745" cy="102444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FF805C-E421-4D72-B421-7B719622F1BA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729022-A71E-4513-BFD5-FBC06D6030B4}"/>
                  </a:ext>
                </a:extLst>
              </p:cNvPr>
              <p:cNvSpPr txBox="1"/>
              <p:nvPr/>
            </p:nvSpPr>
            <p:spPr>
              <a:xfrm>
                <a:off x="2147566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3F055E-8D6E-496A-B8FF-63134BD0A352}"/>
                  </a:ext>
                </a:extLst>
              </p:cNvPr>
              <p:cNvSpPr txBox="1"/>
              <p:nvPr/>
            </p:nvSpPr>
            <p:spPr>
              <a:xfrm>
                <a:off x="2147566" y="169852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B10D9203-6DD1-45E9-8C1F-7C36A9592AE5}"/>
                </a:ext>
              </a:extLst>
            </p:cNvPr>
            <p:cNvGrpSpPr/>
            <p:nvPr/>
          </p:nvGrpSpPr>
          <p:grpSpPr>
            <a:xfrm>
              <a:off x="6483145" y="2300124"/>
              <a:ext cx="5016128" cy="1024443"/>
              <a:chOff x="1797648" y="2369571"/>
              <a:chExt cx="3488745" cy="102444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DF500E-9F85-4C0C-936E-F90EFD9FF9FC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756A3E-F8B7-4E13-AD5B-6136A9E93F70}"/>
                  </a:ext>
                </a:extLst>
              </p:cNvPr>
              <p:cNvSpPr txBox="1"/>
              <p:nvPr/>
            </p:nvSpPr>
            <p:spPr>
              <a:xfrm>
                <a:off x="2147566" y="2793850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01286D-F1CB-4EBF-8DF6-730061E2B747}"/>
                  </a:ext>
                </a:extLst>
              </p:cNvPr>
              <p:cNvSpPr txBox="1"/>
              <p:nvPr/>
            </p:nvSpPr>
            <p:spPr>
              <a:xfrm>
                <a:off x="2147566" y="3117015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55567FF-08E0-4DED-B62A-0CCCF401F064}"/>
                </a:ext>
              </a:extLst>
            </p:cNvPr>
            <p:cNvGrpSpPr/>
            <p:nvPr/>
          </p:nvGrpSpPr>
          <p:grpSpPr>
            <a:xfrm>
              <a:off x="6483145" y="3718616"/>
              <a:ext cx="5016128" cy="1024443"/>
              <a:chOff x="1797648" y="3788063"/>
              <a:chExt cx="3488745" cy="102444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A317ED-874D-4FDC-920F-1A1610D4199D}"/>
                  </a:ext>
                </a:extLst>
              </p:cNvPr>
              <p:cNvSpPr txBox="1"/>
              <p:nvPr/>
            </p:nvSpPr>
            <p:spPr>
              <a:xfrm>
                <a:off x="1797648" y="3788063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17E17C-AD2A-47E2-9D7B-C475A10D1A6D}"/>
                  </a:ext>
                </a:extLst>
              </p:cNvPr>
              <p:cNvSpPr txBox="1"/>
              <p:nvPr/>
            </p:nvSpPr>
            <p:spPr>
              <a:xfrm>
                <a:off x="2147566" y="4212342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5FFAA6-ECDB-4914-BE61-74C4213840B3}"/>
                  </a:ext>
                </a:extLst>
              </p:cNvPr>
              <p:cNvSpPr txBox="1"/>
              <p:nvPr/>
            </p:nvSpPr>
            <p:spPr>
              <a:xfrm>
                <a:off x="2147566" y="4535507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21">
              <a:extLst>
                <a:ext uri="{FF2B5EF4-FFF2-40B4-BE49-F238E27FC236}">
                  <a16:creationId xmlns:a16="http://schemas.microsoft.com/office/drawing/2014/main" id="{3D3F0A64-143D-4E1F-BE62-52EE96F1DF98}"/>
                </a:ext>
              </a:extLst>
            </p:cNvPr>
            <p:cNvGrpSpPr/>
            <p:nvPr/>
          </p:nvGrpSpPr>
          <p:grpSpPr>
            <a:xfrm>
              <a:off x="6483145" y="5137108"/>
              <a:ext cx="5016128" cy="1024443"/>
              <a:chOff x="1797648" y="5206555"/>
              <a:chExt cx="3488745" cy="102444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30A404-F9F4-4757-9C8D-413DDD46B7DD}"/>
                  </a:ext>
                </a:extLst>
              </p:cNvPr>
              <p:cNvSpPr txBox="1"/>
              <p:nvPr/>
            </p:nvSpPr>
            <p:spPr>
              <a:xfrm>
                <a:off x="1797648" y="5206555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C5DDD8-EB74-470B-86AE-6E77BEF436EB}"/>
                  </a:ext>
                </a:extLst>
              </p:cNvPr>
              <p:cNvSpPr txBox="1"/>
              <p:nvPr/>
            </p:nvSpPr>
            <p:spPr>
              <a:xfrm>
                <a:off x="2147566" y="5630834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9C8945-7D07-4EAA-B60A-8B62F80E948C}"/>
                  </a:ext>
                </a:extLst>
              </p:cNvPr>
              <p:cNvSpPr txBox="1"/>
              <p:nvPr/>
            </p:nvSpPr>
            <p:spPr>
              <a:xfrm>
                <a:off x="2147566" y="5953999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8">
            <a:extLst>
              <a:ext uri="{FF2B5EF4-FFF2-40B4-BE49-F238E27FC236}">
                <a16:creationId xmlns:a16="http://schemas.microsoft.com/office/drawing/2014/main" id="{3C3D2C52-6A45-4E7A-8A8E-1DB434912EE8}"/>
              </a:ext>
            </a:extLst>
          </p:cNvPr>
          <p:cNvSpPr/>
          <p:nvPr/>
        </p:nvSpPr>
        <p:spPr>
          <a:xfrm>
            <a:off x="1217386" y="5821063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879C2FC4-DECB-44CA-B617-AFAE44B02F38}"/>
              </a:ext>
            </a:extLst>
          </p:cNvPr>
          <p:cNvSpPr/>
          <p:nvPr/>
        </p:nvSpPr>
        <p:spPr>
          <a:xfrm rot="380688">
            <a:off x="1362520" y="5484627"/>
            <a:ext cx="639425" cy="67781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>
              <a:rot lat="17400000" lon="18600000" rev="345855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8">
            <a:extLst>
              <a:ext uri="{FF2B5EF4-FFF2-40B4-BE49-F238E27FC236}">
                <a16:creationId xmlns:a16="http://schemas.microsoft.com/office/drawing/2014/main" id="{EE6A7FF3-9188-49B1-BC9D-458E533D3058}"/>
              </a:ext>
            </a:extLst>
          </p:cNvPr>
          <p:cNvSpPr/>
          <p:nvPr/>
        </p:nvSpPr>
        <p:spPr>
          <a:xfrm>
            <a:off x="2527995" y="5821063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3936531-F252-4A13-AC9F-F364890A4DC7}"/>
              </a:ext>
            </a:extLst>
          </p:cNvPr>
          <p:cNvSpPr/>
          <p:nvPr/>
        </p:nvSpPr>
        <p:spPr>
          <a:xfrm rot="380688">
            <a:off x="2673129" y="5484627"/>
            <a:ext cx="639425" cy="67781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>
              <a:rot lat="17400000" lon="18600000" rev="345855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78F8CFFC-0B79-430A-8C9D-27C9AB0354EA}"/>
              </a:ext>
            </a:extLst>
          </p:cNvPr>
          <p:cNvSpPr/>
          <p:nvPr/>
        </p:nvSpPr>
        <p:spPr>
          <a:xfrm>
            <a:off x="3838604" y="5821063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AB4ED1F6-5E01-42FF-956A-FEEA28F6B508}"/>
              </a:ext>
            </a:extLst>
          </p:cNvPr>
          <p:cNvSpPr/>
          <p:nvPr/>
        </p:nvSpPr>
        <p:spPr>
          <a:xfrm rot="380688">
            <a:off x="3983738" y="5484627"/>
            <a:ext cx="639425" cy="67781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>
              <a:rot lat="17400000" lon="18600000" rev="345855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48">
            <a:extLst>
              <a:ext uri="{FF2B5EF4-FFF2-40B4-BE49-F238E27FC236}">
                <a16:creationId xmlns:a16="http://schemas.microsoft.com/office/drawing/2014/main" id="{7E7956CF-E1B5-43E8-A5B7-BB03F95EF470}"/>
              </a:ext>
            </a:extLst>
          </p:cNvPr>
          <p:cNvSpPr/>
          <p:nvPr/>
        </p:nvSpPr>
        <p:spPr>
          <a:xfrm>
            <a:off x="5149213" y="5821063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01EFEEB8-C4FC-46EA-8982-9C2C87D2727C}"/>
              </a:ext>
            </a:extLst>
          </p:cNvPr>
          <p:cNvSpPr/>
          <p:nvPr/>
        </p:nvSpPr>
        <p:spPr>
          <a:xfrm rot="380688">
            <a:off x="5294347" y="5484627"/>
            <a:ext cx="639425" cy="67781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>
              <a:rot lat="17400000" lon="18600000" rev="345855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4" name="차트 43">
            <a:extLst>
              <a:ext uri="{FF2B5EF4-FFF2-40B4-BE49-F238E27FC236}">
                <a16:creationId xmlns:a16="http://schemas.microsoft.com/office/drawing/2014/main" id="{69F134FE-38CB-4EF5-A65B-560165A8E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54645"/>
              </p:ext>
            </p:extLst>
          </p:nvPr>
        </p:nvGraphicFramePr>
        <p:xfrm>
          <a:off x="737354" y="873575"/>
          <a:ext cx="7112000" cy="516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4B385F5-1749-4A3F-82DF-C79A622D2A05}"/>
              </a:ext>
            </a:extLst>
          </p:cNvPr>
          <p:cNvGrpSpPr/>
          <p:nvPr/>
        </p:nvGrpSpPr>
        <p:grpSpPr>
          <a:xfrm>
            <a:off x="1184084" y="1812724"/>
            <a:ext cx="1457816" cy="897372"/>
            <a:chOff x="6582401" y="2034947"/>
            <a:chExt cx="1457816" cy="897372"/>
          </a:xfrm>
        </p:grpSpPr>
        <p:grpSp>
          <p:nvGrpSpPr>
            <p:cNvPr id="12" name="Group 80">
              <a:extLst>
                <a:ext uri="{FF2B5EF4-FFF2-40B4-BE49-F238E27FC236}">
                  <a16:creationId xmlns:a16="http://schemas.microsoft.com/office/drawing/2014/main" id="{C425B5C7-4C21-49F8-9B83-2EE87D061B5F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22" name="Rectangle 65">
                <a:extLst>
                  <a:ext uri="{FF2B5EF4-FFF2-40B4-BE49-F238E27FC236}">
                    <a16:creationId xmlns:a16="http://schemas.microsoft.com/office/drawing/2014/main" id="{F7E04F5E-78CB-4C87-B010-C375AC32D367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0D0CCF-3E61-4109-992E-7BD4932BD072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81">
              <a:extLst>
                <a:ext uri="{FF2B5EF4-FFF2-40B4-BE49-F238E27FC236}">
                  <a16:creationId xmlns:a16="http://schemas.microsoft.com/office/drawing/2014/main" id="{7CF5E28F-5DC1-42AF-BC7A-2350952AD325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20" name="Rectangle 82">
                <a:extLst>
                  <a:ext uri="{FF2B5EF4-FFF2-40B4-BE49-F238E27FC236}">
                    <a16:creationId xmlns:a16="http://schemas.microsoft.com/office/drawing/2014/main" id="{5D9C69DE-5734-43A1-ABE6-D7D63BAA8A61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7F273A-CE92-4BAD-8600-E8B6D88DED90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4" name="Group 84">
              <a:extLst>
                <a:ext uri="{FF2B5EF4-FFF2-40B4-BE49-F238E27FC236}">
                  <a16:creationId xmlns:a16="http://schemas.microsoft.com/office/drawing/2014/main" id="{35C6479B-A6F1-40A0-A195-1F35C7EA76BC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18" name="Rectangle 85">
                <a:extLst>
                  <a:ext uri="{FF2B5EF4-FFF2-40B4-BE49-F238E27FC236}">
                    <a16:creationId xmlns:a16="http://schemas.microsoft.com/office/drawing/2014/main" id="{4DC754BB-7E37-47EA-B7F1-B182637071DD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B110B6-FB09-469F-88B8-B470E7F6FF8E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87">
              <a:extLst>
                <a:ext uri="{FF2B5EF4-FFF2-40B4-BE49-F238E27FC236}">
                  <a16:creationId xmlns:a16="http://schemas.microsoft.com/office/drawing/2014/main" id="{FD1817C0-76BA-4B4D-9FDB-C3F798F71A35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16" name="Rectangle 88">
                <a:extLst>
                  <a:ext uri="{FF2B5EF4-FFF2-40B4-BE49-F238E27FC236}">
                    <a16:creationId xmlns:a16="http://schemas.microsoft.com/office/drawing/2014/main" id="{011753B4-B3C0-4572-BFFF-70843112EAAE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CBA252-BC50-4DA9-946F-EC09303106A9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9">
            <a:extLst>
              <a:ext uri="{FF2B5EF4-FFF2-40B4-BE49-F238E27FC236}">
                <a16:creationId xmlns:a16="http://schemas.microsoft.com/office/drawing/2014/main" id="{DC3F7992-A8D1-46BB-994E-85A998B17B34}"/>
              </a:ext>
            </a:extLst>
          </p:cNvPr>
          <p:cNvGrpSpPr/>
          <p:nvPr/>
        </p:nvGrpSpPr>
        <p:grpSpPr>
          <a:xfrm>
            <a:off x="7849354" y="4145094"/>
            <a:ext cx="3709386" cy="866890"/>
            <a:chOff x="1113220" y="4149080"/>
            <a:chExt cx="2016661" cy="866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273345-2F35-43BE-8627-112E408A66FB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5E87E5-EB05-4D2D-8CEC-3F531B416C1A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31">
            <a:extLst>
              <a:ext uri="{FF2B5EF4-FFF2-40B4-BE49-F238E27FC236}">
                <a16:creationId xmlns:a16="http://schemas.microsoft.com/office/drawing/2014/main" id="{16EA1E8D-F66D-414D-A702-A99F3F96BFDC}"/>
              </a:ext>
            </a:extLst>
          </p:cNvPr>
          <p:cNvSpPr/>
          <p:nvPr/>
        </p:nvSpPr>
        <p:spPr>
          <a:xfrm>
            <a:off x="7140174" y="4295137"/>
            <a:ext cx="566802" cy="5668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14940EA7-2716-47E9-842A-389CE7F3D325}"/>
              </a:ext>
            </a:extLst>
          </p:cNvPr>
          <p:cNvGrpSpPr/>
          <p:nvPr/>
        </p:nvGrpSpPr>
        <p:grpSpPr>
          <a:xfrm>
            <a:off x="7849354" y="2069860"/>
            <a:ext cx="3709386" cy="866890"/>
            <a:chOff x="1113220" y="4149080"/>
            <a:chExt cx="2016661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AFABE7-110B-47BF-9ECD-C4F1C1E073C1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21ED3D-8D6C-4EE7-ABEB-A96607F043DA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38">
            <a:extLst>
              <a:ext uri="{FF2B5EF4-FFF2-40B4-BE49-F238E27FC236}">
                <a16:creationId xmlns:a16="http://schemas.microsoft.com/office/drawing/2014/main" id="{CE6F0A75-DD62-4438-8EA5-79CA3C2E128A}"/>
              </a:ext>
            </a:extLst>
          </p:cNvPr>
          <p:cNvSpPr/>
          <p:nvPr/>
        </p:nvSpPr>
        <p:spPr>
          <a:xfrm>
            <a:off x="7140174" y="2219905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42">
            <a:extLst>
              <a:ext uri="{FF2B5EF4-FFF2-40B4-BE49-F238E27FC236}">
                <a16:creationId xmlns:a16="http://schemas.microsoft.com/office/drawing/2014/main" id="{C2446E54-D3BA-410F-ADCC-D849EE8955DE}"/>
              </a:ext>
            </a:extLst>
          </p:cNvPr>
          <p:cNvGrpSpPr/>
          <p:nvPr/>
        </p:nvGrpSpPr>
        <p:grpSpPr>
          <a:xfrm>
            <a:off x="7849354" y="5182710"/>
            <a:ext cx="3709386" cy="866890"/>
            <a:chOff x="1113220" y="4149080"/>
            <a:chExt cx="2016661" cy="8668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017168-F7EB-4122-BFE5-2940EA35F11D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BA1AF9-6602-4831-9311-5A12F8F30B9D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43">
            <a:extLst>
              <a:ext uri="{FF2B5EF4-FFF2-40B4-BE49-F238E27FC236}">
                <a16:creationId xmlns:a16="http://schemas.microsoft.com/office/drawing/2014/main" id="{590ECC95-81B2-4A06-91B4-6992B6B1E5FE}"/>
              </a:ext>
            </a:extLst>
          </p:cNvPr>
          <p:cNvSpPr/>
          <p:nvPr/>
        </p:nvSpPr>
        <p:spPr>
          <a:xfrm>
            <a:off x="7140174" y="5332754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D53B218A-B414-416C-B62B-031CD5AE8ECC}"/>
              </a:ext>
            </a:extLst>
          </p:cNvPr>
          <p:cNvGrpSpPr/>
          <p:nvPr/>
        </p:nvGrpSpPr>
        <p:grpSpPr>
          <a:xfrm>
            <a:off x="7849354" y="3107477"/>
            <a:ext cx="3709386" cy="866890"/>
            <a:chOff x="1113220" y="4149080"/>
            <a:chExt cx="2016661" cy="8668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85091F-BEBE-47D6-9D60-15935443DFD9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DCCD63-951E-4286-A250-C03858C34245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51">
            <a:extLst>
              <a:ext uri="{FF2B5EF4-FFF2-40B4-BE49-F238E27FC236}">
                <a16:creationId xmlns:a16="http://schemas.microsoft.com/office/drawing/2014/main" id="{272CDACA-A6B4-41B6-9B78-224B41DE8325}"/>
              </a:ext>
            </a:extLst>
          </p:cNvPr>
          <p:cNvSpPr/>
          <p:nvPr/>
        </p:nvSpPr>
        <p:spPr>
          <a:xfrm>
            <a:off x="7140174" y="3257521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1C37323B-C09D-4630-B9A5-25DF4EE746F9}"/>
              </a:ext>
            </a:extLst>
          </p:cNvPr>
          <p:cNvSpPr/>
          <p:nvPr/>
        </p:nvSpPr>
        <p:spPr>
          <a:xfrm>
            <a:off x="7295585" y="5490488"/>
            <a:ext cx="270883" cy="2708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E95C4F54-1B9A-41BD-84A6-388789C57328}"/>
              </a:ext>
            </a:extLst>
          </p:cNvPr>
          <p:cNvSpPr/>
          <p:nvPr/>
        </p:nvSpPr>
        <p:spPr>
          <a:xfrm>
            <a:off x="7286622" y="4437769"/>
            <a:ext cx="276614" cy="2589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76B35218-B94B-43C3-A366-76FCC6D13CFB}"/>
              </a:ext>
            </a:extLst>
          </p:cNvPr>
          <p:cNvSpPr/>
          <p:nvPr/>
        </p:nvSpPr>
        <p:spPr>
          <a:xfrm>
            <a:off x="7280937" y="2381409"/>
            <a:ext cx="290831" cy="2233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C38E21C2-BDA9-4D39-A6A6-56E880E72923}"/>
              </a:ext>
            </a:extLst>
          </p:cNvPr>
          <p:cNvSpPr/>
          <p:nvPr/>
        </p:nvSpPr>
        <p:spPr>
          <a:xfrm>
            <a:off x="7244829" y="3425749"/>
            <a:ext cx="362291" cy="24539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2">
            <a:extLst>
              <a:ext uri="{FF2B5EF4-FFF2-40B4-BE49-F238E27FC236}">
                <a16:creationId xmlns:a16="http://schemas.microsoft.com/office/drawing/2014/main" id="{DC573C5E-4F47-49E1-8612-3CFA0D8FCB6B}"/>
              </a:ext>
            </a:extLst>
          </p:cNvPr>
          <p:cNvSpPr/>
          <p:nvPr/>
        </p:nvSpPr>
        <p:spPr>
          <a:xfrm>
            <a:off x="8360695" y="3278748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Oval 38">
            <a:extLst>
              <a:ext uri="{FF2B5EF4-FFF2-40B4-BE49-F238E27FC236}">
                <a16:creationId xmlns:a16="http://schemas.microsoft.com/office/drawing/2014/main" id="{0AC1AFF6-4317-4059-8E50-63F02147E8DA}"/>
              </a:ext>
            </a:extLst>
          </p:cNvPr>
          <p:cNvSpPr/>
          <p:nvPr/>
        </p:nvSpPr>
        <p:spPr>
          <a:xfrm>
            <a:off x="8360695" y="4337888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2596A708-1541-40DE-B351-38F9CF06A477}"/>
              </a:ext>
            </a:extLst>
          </p:cNvPr>
          <p:cNvSpPr/>
          <p:nvPr/>
        </p:nvSpPr>
        <p:spPr>
          <a:xfrm>
            <a:off x="8360695" y="5377176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D00C98ED-FE78-40CC-858E-B03B3BB7D9C9}"/>
              </a:ext>
            </a:extLst>
          </p:cNvPr>
          <p:cNvSpPr>
            <a:spLocks/>
          </p:cNvSpPr>
          <p:nvPr/>
        </p:nvSpPr>
        <p:spPr>
          <a:xfrm>
            <a:off x="8560048" y="4539003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C077BE32-0B89-46AB-9379-2D0D5C2BC281}"/>
              </a:ext>
            </a:extLst>
          </p:cNvPr>
          <p:cNvSpPr>
            <a:spLocks noChangeAspect="1"/>
          </p:cNvSpPr>
          <p:nvPr/>
        </p:nvSpPr>
        <p:spPr>
          <a:xfrm rot="8580000">
            <a:off x="8538778" y="345902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43083CB8-168B-4E1F-9575-59BEFE90F1A1}"/>
              </a:ext>
            </a:extLst>
          </p:cNvPr>
          <p:cNvSpPr>
            <a:spLocks noChangeAspect="1"/>
          </p:cNvSpPr>
          <p:nvPr/>
        </p:nvSpPr>
        <p:spPr>
          <a:xfrm>
            <a:off x="8538701" y="5593650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97B73FF8-C142-4FFB-BD61-753E183F54CE}"/>
              </a:ext>
            </a:extLst>
          </p:cNvPr>
          <p:cNvGrpSpPr/>
          <p:nvPr/>
        </p:nvGrpSpPr>
        <p:grpSpPr>
          <a:xfrm>
            <a:off x="9312884" y="3174472"/>
            <a:ext cx="2223653" cy="892552"/>
            <a:chOff x="592509" y="1556792"/>
            <a:chExt cx="1293722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668E8D-945A-442D-A1F0-F3B41DFC6230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AD52BA-D255-4A72-AABB-C5B5E549CB14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6086C658-704D-44F2-8376-5E61E7F9009A}"/>
              </a:ext>
            </a:extLst>
          </p:cNvPr>
          <p:cNvGrpSpPr/>
          <p:nvPr/>
        </p:nvGrpSpPr>
        <p:grpSpPr>
          <a:xfrm>
            <a:off x="9312884" y="4233612"/>
            <a:ext cx="2223653" cy="892552"/>
            <a:chOff x="592509" y="1556792"/>
            <a:chExt cx="1293722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68AE50-4BFA-4478-83FC-C116219BC393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8D009D-A77C-49A0-A1C5-1907FBB960FF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0FDDD1F5-B8AB-4029-9773-020448F98F37}"/>
              </a:ext>
            </a:extLst>
          </p:cNvPr>
          <p:cNvGrpSpPr/>
          <p:nvPr/>
        </p:nvGrpSpPr>
        <p:grpSpPr>
          <a:xfrm>
            <a:off x="9312884" y="5272900"/>
            <a:ext cx="2223653" cy="892552"/>
            <a:chOff x="592509" y="1556792"/>
            <a:chExt cx="1293722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928CD5-831F-44E8-BF9D-E7C0BA4161CC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F7BE37-3AA7-4AA6-B314-BEB829B9D2A9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19A3728-E9B8-4190-975D-AD459969E8D1}"/>
              </a:ext>
            </a:extLst>
          </p:cNvPr>
          <p:cNvGrpSpPr/>
          <p:nvPr/>
        </p:nvGrpSpPr>
        <p:grpSpPr>
          <a:xfrm>
            <a:off x="7878635" y="1752325"/>
            <a:ext cx="3657901" cy="1292662"/>
            <a:chOff x="7943549" y="1666600"/>
            <a:chExt cx="3515026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119251-E7C6-4838-9D51-A6F415661EFE}"/>
                </a:ext>
              </a:extLst>
            </p:cNvPr>
            <p:cNvSpPr txBox="1"/>
            <p:nvPr/>
          </p:nvSpPr>
          <p:spPr>
            <a:xfrm>
              <a:off x="7943549" y="1666600"/>
              <a:ext cx="35150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ED3653-2AD9-4036-9F1B-A269EE2C5014}"/>
                </a:ext>
              </a:extLst>
            </p:cNvPr>
            <p:cNvSpPr txBox="1"/>
            <p:nvPr/>
          </p:nvSpPr>
          <p:spPr>
            <a:xfrm>
              <a:off x="7943549" y="2128265"/>
              <a:ext cx="3515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sp>
        <p:nvSpPr>
          <p:cNvPr id="27" name="Oval 32">
            <a:extLst>
              <a:ext uri="{FF2B5EF4-FFF2-40B4-BE49-F238E27FC236}">
                <a16:creationId xmlns:a16="http://schemas.microsoft.com/office/drawing/2014/main" id="{FBBF9C6B-0348-49DA-89AC-81D4BC224260}"/>
              </a:ext>
            </a:extLst>
          </p:cNvPr>
          <p:cNvSpPr/>
          <p:nvPr/>
        </p:nvSpPr>
        <p:spPr>
          <a:xfrm flipH="1">
            <a:off x="3147306" y="3321182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444E462C-6FC1-476A-AFC3-D7FFA45714EC}"/>
              </a:ext>
            </a:extLst>
          </p:cNvPr>
          <p:cNvSpPr/>
          <p:nvPr/>
        </p:nvSpPr>
        <p:spPr>
          <a:xfrm flipH="1">
            <a:off x="3147306" y="4380322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9" name="Group 35">
            <a:extLst>
              <a:ext uri="{FF2B5EF4-FFF2-40B4-BE49-F238E27FC236}">
                <a16:creationId xmlns:a16="http://schemas.microsoft.com/office/drawing/2014/main" id="{FC07C466-A262-46E0-A67B-20F74F0A7784}"/>
              </a:ext>
            </a:extLst>
          </p:cNvPr>
          <p:cNvGrpSpPr/>
          <p:nvPr/>
        </p:nvGrpSpPr>
        <p:grpSpPr>
          <a:xfrm flipH="1">
            <a:off x="655464" y="3216906"/>
            <a:ext cx="2223653" cy="892552"/>
            <a:chOff x="592509" y="1556792"/>
            <a:chExt cx="1293722" cy="8925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B0FBA7-83BB-41B5-8C27-6EA5339B0079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D99752-6AF8-4C18-B9EB-30A3DD81760C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9">
            <a:extLst>
              <a:ext uri="{FF2B5EF4-FFF2-40B4-BE49-F238E27FC236}">
                <a16:creationId xmlns:a16="http://schemas.microsoft.com/office/drawing/2014/main" id="{B7F15FB7-0E69-45D4-B5D4-C4A9ADDF6B2E}"/>
              </a:ext>
            </a:extLst>
          </p:cNvPr>
          <p:cNvGrpSpPr/>
          <p:nvPr/>
        </p:nvGrpSpPr>
        <p:grpSpPr>
          <a:xfrm flipH="1">
            <a:off x="655464" y="4276046"/>
            <a:ext cx="2223653" cy="892552"/>
            <a:chOff x="592509" y="1556792"/>
            <a:chExt cx="1293722" cy="8925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5D0E74-F56E-4946-BDAC-5C347D160216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EC9928-4DD6-41A1-AEA9-32D8214ECBF9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38">
            <a:extLst>
              <a:ext uri="{FF2B5EF4-FFF2-40B4-BE49-F238E27FC236}">
                <a16:creationId xmlns:a16="http://schemas.microsoft.com/office/drawing/2014/main" id="{E7B9DE3D-BBD2-496B-9DC3-68223385E971}"/>
              </a:ext>
            </a:extLst>
          </p:cNvPr>
          <p:cNvSpPr/>
          <p:nvPr/>
        </p:nvSpPr>
        <p:spPr>
          <a:xfrm flipH="1">
            <a:off x="3147306" y="5419610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9A8D9FEF-F770-4F14-A712-958B16F0A595}"/>
              </a:ext>
            </a:extLst>
          </p:cNvPr>
          <p:cNvGrpSpPr/>
          <p:nvPr/>
        </p:nvGrpSpPr>
        <p:grpSpPr>
          <a:xfrm flipH="1">
            <a:off x="655464" y="5315334"/>
            <a:ext cx="2223653" cy="892552"/>
            <a:chOff x="592509" y="1556792"/>
            <a:chExt cx="1293722" cy="89255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013CF7-E79C-410F-8CED-C7889C13E869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8A4A40-C72E-41E9-AAD8-F160B2CE4938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9D6B51B-E43C-45F6-BC1C-7B82D129E3AF}"/>
              </a:ext>
            </a:extLst>
          </p:cNvPr>
          <p:cNvGrpSpPr/>
          <p:nvPr/>
        </p:nvGrpSpPr>
        <p:grpSpPr>
          <a:xfrm flipH="1">
            <a:off x="655465" y="1794759"/>
            <a:ext cx="3657901" cy="1292662"/>
            <a:chOff x="7943549" y="1666600"/>
            <a:chExt cx="3515026" cy="12926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966E4D-676F-479E-944F-930299BC050A}"/>
                </a:ext>
              </a:extLst>
            </p:cNvPr>
            <p:cNvSpPr txBox="1"/>
            <p:nvPr/>
          </p:nvSpPr>
          <p:spPr>
            <a:xfrm>
              <a:off x="7943549" y="1666600"/>
              <a:ext cx="35150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90A504-BC4B-45D4-808C-02CDB78BEC43}"/>
                </a:ext>
              </a:extLst>
            </p:cNvPr>
            <p:cNvSpPr txBox="1"/>
            <p:nvPr/>
          </p:nvSpPr>
          <p:spPr>
            <a:xfrm>
              <a:off x="7943549" y="2128265"/>
              <a:ext cx="3515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8CA4FC1E-370F-4AF3-9DA2-788BE16BFFC5}"/>
              </a:ext>
            </a:extLst>
          </p:cNvPr>
          <p:cNvSpPr/>
          <p:nvPr/>
        </p:nvSpPr>
        <p:spPr>
          <a:xfrm flipH="1">
            <a:off x="3312702" y="5580677"/>
            <a:ext cx="332943" cy="33294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C18C05D5-7B25-40E1-A8D7-0C193FE150F5}"/>
              </a:ext>
            </a:extLst>
          </p:cNvPr>
          <p:cNvSpPr/>
          <p:nvPr/>
        </p:nvSpPr>
        <p:spPr>
          <a:xfrm rot="2700000">
            <a:off x="3374079" y="3451965"/>
            <a:ext cx="247534" cy="44378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4AA5410E-5F16-4592-A6E1-37BFE87D44D4}"/>
              </a:ext>
            </a:extLst>
          </p:cNvPr>
          <p:cNvSpPr/>
          <p:nvPr/>
        </p:nvSpPr>
        <p:spPr>
          <a:xfrm>
            <a:off x="3323604" y="4578947"/>
            <a:ext cx="306685" cy="2870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792505F9-1385-4DBA-AC7B-D0F1CEF99A72}"/>
              </a:ext>
            </a:extLst>
          </p:cNvPr>
          <p:cNvGrpSpPr/>
          <p:nvPr/>
        </p:nvGrpSpPr>
        <p:grpSpPr>
          <a:xfrm>
            <a:off x="3879896" y="2075664"/>
            <a:ext cx="4147791" cy="3774168"/>
            <a:chOff x="436424" y="797497"/>
            <a:chExt cx="3076608" cy="2799475"/>
          </a:xfrm>
        </p:grpSpPr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E1C2BCB4-ED7B-495A-9C89-ACFF68FF603F}"/>
                </a:ext>
              </a:extLst>
            </p:cNvPr>
            <p:cNvGrpSpPr/>
            <p:nvPr/>
          </p:nvGrpSpPr>
          <p:grpSpPr>
            <a:xfrm>
              <a:off x="436424" y="797497"/>
              <a:ext cx="2847483" cy="2799475"/>
              <a:chOff x="4329172" y="449816"/>
              <a:chExt cx="4081101" cy="4012294"/>
            </a:xfrm>
          </p:grpSpPr>
          <p:sp>
            <p:nvSpPr>
              <p:cNvPr id="138" name="Freeform: Shape 477">
                <a:extLst>
                  <a:ext uri="{FF2B5EF4-FFF2-40B4-BE49-F238E27FC236}">
                    <a16:creationId xmlns:a16="http://schemas.microsoft.com/office/drawing/2014/main" id="{7A63B2F1-743F-4F34-8F89-765E7777D460}"/>
                  </a:ext>
                </a:extLst>
              </p:cNvPr>
              <p:cNvSpPr/>
              <p:nvPr/>
            </p:nvSpPr>
            <p:spPr>
              <a:xfrm>
                <a:off x="6126609" y="449816"/>
                <a:ext cx="369143" cy="159507"/>
              </a:xfrm>
              <a:custGeom>
                <a:avLst/>
                <a:gdLst>
                  <a:gd name="connsiteX0" fmla="*/ 0 w 630531"/>
                  <a:gd name="connsiteY0" fmla="*/ 256146 h 272451"/>
                  <a:gd name="connsiteX1" fmla="*/ 17904 w 630531"/>
                  <a:gd name="connsiteY1" fmla="*/ 219560 h 272451"/>
                  <a:gd name="connsiteX2" fmla="*/ 145567 w 630531"/>
                  <a:gd name="connsiteY2" fmla="*/ 91897 h 272451"/>
                  <a:gd name="connsiteX3" fmla="*/ 300475 w 630531"/>
                  <a:gd name="connsiteY3" fmla="*/ 7826 h 272451"/>
                  <a:gd name="connsiteX4" fmla="*/ 335505 w 630531"/>
                  <a:gd name="connsiteY4" fmla="*/ 42 h 272451"/>
                  <a:gd name="connsiteX5" fmla="*/ 462390 w 630531"/>
                  <a:gd name="connsiteY5" fmla="*/ 28065 h 272451"/>
                  <a:gd name="connsiteX6" fmla="*/ 518437 w 630531"/>
                  <a:gd name="connsiteY6" fmla="*/ 88005 h 272451"/>
                  <a:gd name="connsiteX7" fmla="*/ 556580 w 630531"/>
                  <a:gd name="connsiteY7" fmla="*/ 168962 h 272451"/>
                  <a:gd name="connsiteX8" fmla="*/ 635980 w 630531"/>
                  <a:gd name="connsiteY8" fmla="*/ 274050 h 272451"/>
                  <a:gd name="connsiteX9" fmla="*/ 0 w 630531"/>
                  <a:gd name="connsiteY9" fmla="*/ 256146 h 272451"/>
                  <a:gd name="connsiteX10" fmla="*/ 0 w 630531"/>
                  <a:gd name="connsiteY10" fmla="*/ 256146 h 2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31" h="272451">
                    <a:moveTo>
                      <a:pt x="0" y="256146"/>
                    </a:moveTo>
                    <a:cubicBezTo>
                      <a:pt x="6228" y="244470"/>
                      <a:pt x="14012" y="232793"/>
                      <a:pt x="17904" y="219560"/>
                    </a:cubicBezTo>
                    <a:cubicBezTo>
                      <a:pt x="39700" y="155729"/>
                      <a:pt x="91855" y="123034"/>
                      <a:pt x="145567" y="91897"/>
                    </a:cubicBezTo>
                    <a:cubicBezTo>
                      <a:pt x="196944" y="63095"/>
                      <a:pt x="249099" y="35850"/>
                      <a:pt x="300475" y="7826"/>
                    </a:cubicBezTo>
                    <a:cubicBezTo>
                      <a:pt x="311373" y="1599"/>
                      <a:pt x="323050" y="42"/>
                      <a:pt x="335505" y="42"/>
                    </a:cubicBezTo>
                    <a:cubicBezTo>
                      <a:pt x="379876" y="-737"/>
                      <a:pt x="421911" y="9383"/>
                      <a:pt x="462390" y="28065"/>
                    </a:cubicBezTo>
                    <a:cubicBezTo>
                      <a:pt x="488856" y="40520"/>
                      <a:pt x="498976" y="68544"/>
                      <a:pt x="518437" y="88005"/>
                    </a:cubicBezTo>
                    <a:cubicBezTo>
                      <a:pt x="541790" y="109801"/>
                      <a:pt x="548017" y="140160"/>
                      <a:pt x="556580" y="168962"/>
                    </a:cubicBezTo>
                    <a:cubicBezTo>
                      <a:pt x="565921" y="201656"/>
                      <a:pt x="607178" y="246805"/>
                      <a:pt x="635980" y="274050"/>
                    </a:cubicBezTo>
                    <a:cubicBezTo>
                      <a:pt x="632867" y="277943"/>
                      <a:pt x="6228" y="259260"/>
                      <a:pt x="0" y="256146"/>
                    </a:cubicBezTo>
                    <a:lnTo>
                      <a:pt x="0" y="256146"/>
                    </a:lnTo>
                    <a:close/>
                  </a:path>
                </a:pathLst>
              </a:custGeom>
              <a:solidFill>
                <a:srgbClr val="F5E2C6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478">
                <a:extLst>
                  <a:ext uri="{FF2B5EF4-FFF2-40B4-BE49-F238E27FC236}">
                    <a16:creationId xmlns:a16="http://schemas.microsoft.com/office/drawing/2014/main" id="{FA423CB4-A531-43AA-A68C-222D6AB68670}"/>
                  </a:ext>
                </a:extLst>
              </p:cNvPr>
              <p:cNvSpPr/>
              <p:nvPr/>
            </p:nvSpPr>
            <p:spPr>
              <a:xfrm>
                <a:off x="6127066" y="560663"/>
                <a:ext cx="369143" cy="45573"/>
              </a:xfrm>
              <a:custGeom>
                <a:avLst/>
                <a:gdLst>
                  <a:gd name="connsiteX0" fmla="*/ 631310 w 630531"/>
                  <a:gd name="connsiteY0" fmla="*/ 80043 h 77843"/>
                  <a:gd name="connsiteX1" fmla="*/ 583047 w 630531"/>
                  <a:gd name="connsiteY1" fmla="*/ 27110 h 77843"/>
                  <a:gd name="connsiteX2" fmla="*/ 408678 w 630531"/>
                  <a:gd name="connsiteY2" fmla="*/ 8427 h 77843"/>
                  <a:gd name="connsiteX3" fmla="*/ 158022 w 630531"/>
                  <a:gd name="connsiteY3" fmla="*/ 4535 h 77843"/>
                  <a:gd name="connsiteX4" fmla="*/ 17904 w 630531"/>
                  <a:gd name="connsiteY4" fmla="*/ 28666 h 77843"/>
                  <a:gd name="connsiteX5" fmla="*/ 17904 w 630531"/>
                  <a:gd name="connsiteY5" fmla="*/ 29445 h 77843"/>
                  <a:gd name="connsiteX6" fmla="*/ 0 w 630531"/>
                  <a:gd name="connsiteY6" fmla="*/ 66031 h 77843"/>
                  <a:gd name="connsiteX7" fmla="*/ 778 w 630531"/>
                  <a:gd name="connsiteY7" fmla="*/ 66810 h 77843"/>
                  <a:gd name="connsiteX8" fmla="*/ 15569 w 630531"/>
                  <a:gd name="connsiteY8" fmla="*/ 67588 h 77843"/>
                  <a:gd name="connsiteX9" fmla="*/ 133891 w 630531"/>
                  <a:gd name="connsiteY9" fmla="*/ 47349 h 77843"/>
                  <a:gd name="connsiteX10" fmla="*/ 384546 w 630531"/>
                  <a:gd name="connsiteY10" fmla="*/ 51241 h 77843"/>
                  <a:gd name="connsiteX11" fmla="*/ 631310 w 630531"/>
                  <a:gd name="connsiteY11" fmla="*/ 80043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531" h="77843">
                    <a:moveTo>
                      <a:pt x="631310" y="80043"/>
                    </a:moveTo>
                    <a:cubicBezTo>
                      <a:pt x="615741" y="65253"/>
                      <a:pt x="597837" y="46570"/>
                      <a:pt x="583047" y="27110"/>
                    </a:cubicBezTo>
                    <a:cubicBezTo>
                      <a:pt x="519994" y="19325"/>
                      <a:pt x="455384" y="12319"/>
                      <a:pt x="408678" y="8427"/>
                    </a:cubicBezTo>
                    <a:cubicBezTo>
                      <a:pt x="322271" y="2200"/>
                      <a:pt x="244428" y="-4806"/>
                      <a:pt x="158022" y="4535"/>
                    </a:cubicBezTo>
                    <a:cubicBezTo>
                      <a:pt x="131555" y="7649"/>
                      <a:pt x="53712" y="22439"/>
                      <a:pt x="17904" y="28666"/>
                    </a:cubicBezTo>
                    <a:cubicBezTo>
                      <a:pt x="17904" y="28666"/>
                      <a:pt x="17904" y="29445"/>
                      <a:pt x="17904" y="29445"/>
                    </a:cubicBezTo>
                    <a:cubicBezTo>
                      <a:pt x="14012" y="41900"/>
                      <a:pt x="6227" y="53576"/>
                      <a:pt x="0" y="66031"/>
                    </a:cubicBezTo>
                    <a:lnTo>
                      <a:pt x="778" y="66810"/>
                    </a:lnTo>
                    <a:cubicBezTo>
                      <a:pt x="1557" y="66810"/>
                      <a:pt x="6227" y="67588"/>
                      <a:pt x="15569" y="67588"/>
                    </a:cubicBezTo>
                    <a:cubicBezTo>
                      <a:pt x="55269" y="60582"/>
                      <a:pt x="111316" y="49684"/>
                      <a:pt x="133891" y="47349"/>
                    </a:cubicBezTo>
                    <a:cubicBezTo>
                      <a:pt x="220297" y="38008"/>
                      <a:pt x="298140" y="45014"/>
                      <a:pt x="384546" y="51241"/>
                    </a:cubicBezTo>
                    <a:cubicBezTo>
                      <a:pt x="448378" y="56690"/>
                      <a:pt x="550353" y="68367"/>
                      <a:pt x="631310" y="80043"/>
                    </a:cubicBezTo>
                    <a:close/>
                  </a:path>
                </a:pathLst>
              </a:custGeom>
              <a:solidFill>
                <a:srgbClr val="99867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479">
                <a:extLst>
                  <a:ext uri="{FF2B5EF4-FFF2-40B4-BE49-F238E27FC236}">
                    <a16:creationId xmlns:a16="http://schemas.microsoft.com/office/drawing/2014/main" id="{E82B5E8A-A4C5-443F-971C-97E8A153895A}"/>
                  </a:ext>
                </a:extLst>
              </p:cNvPr>
              <p:cNvSpPr/>
              <p:nvPr/>
            </p:nvSpPr>
            <p:spPr>
              <a:xfrm>
                <a:off x="5182526" y="2235401"/>
                <a:ext cx="1289723" cy="1513032"/>
              </a:xfrm>
              <a:custGeom>
                <a:avLst/>
                <a:gdLst>
                  <a:gd name="connsiteX0" fmla="*/ 2187846 w 2202967"/>
                  <a:gd name="connsiteY0" fmla="*/ 1789619 h 2584399"/>
                  <a:gd name="connsiteX1" fmla="*/ 2208864 w 2202967"/>
                  <a:gd name="connsiteY1" fmla="*/ 1567766 h 2584399"/>
                  <a:gd name="connsiteX2" fmla="*/ 2136469 w 2202967"/>
                  <a:gd name="connsiteY2" fmla="*/ 1394175 h 2584399"/>
                  <a:gd name="connsiteX3" fmla="*/ 1797072 w 2202967"/>
                  <a:gd name="connsiteY3" fmla="*/ 728614 h 2584399"/>
                  <a:gd name="connsiteX4" fmla="*/ 1690427 w 2202967"/>
                  <a:gd name="connsiteY4" fmla="*/ 120657 h 2584399"/>
                  <a:gd name="connsiteX5" fmla="*/ 789779 w 2202967"/>
                  <a:gd name="connsiteY5" fmla="*/ 0 h 2584399"/>
                  <a:gd name="connsiteX6" fmla="*/ 716606 w 2202967"/>
                  <a:gd name="connsiteY6" fmla="*/ 562029 h 2584399"/>
                  <a:gd name="connsiteX7" fmla="*/ 793671 w 2202967"/>
                  <a:gd name="connsiteY7" fmla="*/ 774541 h 2584399"/>
                  <a:gd name="connsiteX8" fmla="*/ 792893 w 2202967"/>
                  <a:gd name="connsiteY8" fmla="*/ 1019748 h 2584399"/>
                  <a:gd name="connsiteX9" fmla="*/ 785887 w 2202967"/>
                  <a:gd name="connsiteY9" fmla="*/ 1046215 h 2584399"/>
                  <a:gd name="connsiteX10" fmla="*/ 603733 w 2202967"/>
                  <a:gd name="connsiteY10" fmla="*/ 1387169 h 2584399"/>
                  <a:gd name="connsiteX11" fmla="*/ 574931 w 2202967"/>
                  <a:gd name="connsiteY11" fmla="*/ 1416749 h 2584399"/>
                  <a:gd name="connsiteX12" fmla="*/ 277570 w 2202967"/>
                  <a:gd name="connsiteY12" fmla="*/ 1591119 h 2584399"/>
                  <a:gd name="connsiteX13" fmla="*/ 254995 w 2202967"/>
                  <a:gd name="connsiteY13" fmla="*/ 1607465 h 2584399"/>
                  <a:gd name="connsiteX14" fmla="*/ 6675 w 2202967"/>
                  <a:gd name="connsiteY14" fmla="*/ 1877582 h 2584399"/>
                  <a:gd name="connsiteX15" fmla="*/ 5118 w 2202967"/>
                  <a:gd name="connsiteY15" fmla="*/ 1899378 h 2584399"/>
                  <a:gd name="connsiteX16" fmla="*/ 8232 w 2202967"/>
                  <a:gd name="connsiteY16" fmla="*/ 1912612 h 2584399"/>
                  <a:gd name="connsiteX17" fmla="*/ 37812 w 2202967"/>
                  <a:gd name="connsiteY17" fmla="*/ 2069855 h 2584399"/>
                  <a:gd name="connsiteX18" fmla="*/ 201283 w 2202967"/>
                  <a:gd name="connsiteY18" fmla="*/ 2206081 h 2584399"/>
                  <a:gd name="connsiteX19" fmla="*/ 349964 w 2202967"/>
                  <a:gd name="connsiteY19" fmla="*/ 2265242 h 2584399"/>
                  <a:gd name="connsiteX20" fmla="*/ 356970 w 2202967"/>
                  <a:gd name="connsiteY20" fmla="*/ 2262128 h 2584399"/>
                  <a:gd name="connsiteX21" fmla="*/ 506429 w 2202967"/>
                  <a:gd name="connsiteY21" fmla="*/ 2235662 h 2584399"/>
                  <a:gd name="connsiteX22" fmla="*/ 525111 w 2202967"/>
                  <a:gd name="connsiteY22" fmla="*/ 2217758 h 2584399"/>
                  <a:gd name="connsiteX23" fmla="*/ 546908 w 2202967"/>
                  <a:gd name="connsiteY23" fmla="*/ 2143806 h 2584399"/>
                  <a:gd name="connsiteX24" fmla="*/ 588165 w 2202967"/>
                  <a:gd name="connsiteY24" fmla="*/ 2065184 h 2584399"/>
                  <a:gd name="connsiteX25" fmla="*/ 603733 w 2202967"/>
                  <a:gd name="connsiteY25" fmla="*/ 2057400 h 2584399"/>
                  <a:gd name="connsiteX26" fmla="*/ 697924 w 2202967"/>
                  <a:gd name="connsiteY26" fmla="*/ 2044945 h 2584399"/>
                  <a:gd name="connsiteX27" fmla="*/ 728283 w 2202967"/>
                  <a:gd name="connsiteY27" fmla="*/ 2036383 h 2584399"/>
                  <a:gd name="connsiteX28" fmla="*/ 797563 w 2202967"/>
                  <a:gd name="connsiteY28" fmla="*/ 1976443 h 2584399"/>
                  <a:gd name="connsiteX29" fmla="*/ 1094146 w 2202967"/>
                  <a:gd name="connsiteY29" fmla="*/ 1675968 h 2584399"/>
                  <a:gd name="connsiteX30" fmla="*/ 1168876 w 2202967"/>
                  <a:gd name="connsiteY30" fmla="*/ 1566987 h 2584399"/>
                  <a:gd name="connsiteX31" fmla="*/ 1204684 w 2202967"/>
                  <a:gd name="connsiteY31" fmla="*/ 1492257 h 2584399"/>
                  <a:gd name="connsiteX32" fmla="*/ 1271629 w 2202967"/>
                  <a:gd name="connsiteY32" fmla="*/ 1372378 h 2584399"/>
                  <a:gd name="connsiteX33" fmla="*/ 1291090 w 2202967"/>
                  <a:gd name="connsiteY33" fmla="*/ 1412079 h 2584399"/>
                  <a:gd name="connsiteX34" fmla="*/ 1456118 w 2202967"/>
                  <a:gd name="connsiteY34" fmla="*/ 1626926 h 2584399"/>
                  <a:gd name="connsiteX35" fmla="*/ 1478693 w 2202967"/>
                  <a:gd name="connsiteY35" fmla="*/ 1659621 h 2584399"/>
                  <a:gd name="connsiteX36" fmla="*/ 1572883 w 2202967"/>
                  <a:gd name="connsiteY36" fmla="*/ 1852672 h 2584399"/>
                  <a:gd name="connsiteX37" fmla="*/ 1579111 w 2202967"/>
                  <a:gd name="connsiteY37" fmla="*/ 1865127 h 2584399"/>
                  <a:gd name="connsiteX38" fmla="*/ 1550309 w 2202967"/>
                  <a:gd name="connsiteY38" fmla="*/ 2043388 h 2584399"/>
                  <a:gd name="connsiteX39" fmla="*/ 1518393 w 2202967"/>
                  <a:gd name="connsiteY39" fmla="*/ 2093208 h 2584399"/>
                  <a:gd name="connsiteX40" fmla="*/ 1512944 w 2202967"/>
                  <a:gd name="connsiteY40" fmla="*/ 2119675 h 2584399"/>
                  <a:gd name="connsiteX41" fmla="*/ 1536297 w 2202967"/>
                  <a:gd name="connsiteY41" fmla="*/ 2238775 h 2584399"/>
                  <a:gd name="connsiteX42" fmla="*/ 1533183 w 2202967"/>
                  <a:gd name="connsiteY42" fmla="*/ 2266021 h 2584399"/>
                  <a:gd name="connsiteX43" fmla="*/ 1469352 w 2202967"/>
                  <a:gd name="connsiteY43" fmla="*/ 2403803 h 2584399"/>
                  <a:gd name="connsiteX44" fmla="*/ 1489591 w 2202967"/>
                  <a:gd name="connsiteY44" fmla="*/ 2459850 h 2584399"/>
                  <a:gd name="connsiteX45" fmla="*/ 1513722 w 2202967"/>
                  <a:gd name="connsiteY45" fmla="*/ 2477754 h 2584399"/>
                  <a:gd name="connsiteX46" fmla="*/ 1724678 w 2202967"/>
                  <a:gd name="connsiteY46" fmla="*/ 2579729 h 2584399"/>
                  <a:gd name="connsiteX47" fmla="*/ 1776833 w 2202967"/>
                  <a:gd name="connsiteY47" fmla="*/ 2582843 h 2584399"/>
                  <a:gd name="connsiteX48" fmla="*/ 1906053 w 2202967"/>
                  <a:gd name="connsiteY48" fmla="*/ 2541586 h 2584399"/>
                  <a:gd name="connsiteX49" fmla="*/ 1985453 w 2202967"/>
                  <a:gd name="connsiteY49" fmla="*/ 2512005 h 2584399"/>
                  <a:gd name="connsiteX50" fmla="*/ 2032159 w 2202967"/>
                  <a:gd name="connsiteY50" fmla="*/ 2461407 h 2584399"/>
                  <a:gd name="connsiteX51" fmla="*/ 2060961 w 2202967"/>
                  <a:gd name="connsiteY51" fmla="*/ 2385899 h 2584399"/>
                  <a:gd name="connsiteX52" fmla="*/ 2158265 w 2202967"/>
                  <a:gd name="connsiteY52" fmla="*/ 2027820 h 2584399"/>
                  <a:gd name="connsiteX53" fmla="*/ 2187846 w 2202967"/>
                  <a:gd name="connsiteY53" fmla="*/ 1789619 h 25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02967" h="2584399">
                    <a:moveTo>
                      <a:pt x="2187846" y="1789619"/>
                    </a:moveTo>
                    <a:cubicBezTo>
                      <a:pt x="2187068" y="1738242"/>
                      <a:pt x="2208864" y="1580999"/>
                      <a:pt x="2208864" y="1567766"/>
                    </a:cubicBezTo>
                    <a:cubicBezTo>
                      <a:pt x="2208864" y="1521060"/>
                      <a:pt x="2152038" y="1419084"/>
                      <a:pt x="2136469" y="1394175"/>
                    </a:cubicBezTo>
                    <a:cubicBezTo>
                      <a:pt x="1982339" y="1148968"/>
                      <a:pt x="1840664" y="850828"/>
                      <a:pt x="1797072" y="728614"/>
                    </a:cubicBezTo>
                    <a:cubicBezTo>
                      <a:pt x="1670187" y="372870"/>
                      <a:pt x="1669409" y="326164"/>
                      <a:pt x="1690427" y="120657"/>
                    </a:cubicBezTo>
                    <a:cubicBezTo>
                      <a:pt x="1433544" y="31916"/>
                      <a:pt x="867622" y="0"/>
                      <a:pt x="789779" y="0"/>
                    </a:cubicBezTo>
                    <a:cubicBezTo>
                      <a:pt x="729061" y="96526"/>
                      <a:pt x="690139" y="518437"/>
                      <a:pt x="716606" y="562029"/>
                    </a:cubicBezTo>
                    <a:cubicBezTo>
                      <a:pt x="721277" y="569814"/>
                      <a:pt x="793671" y="765979"/>
                      <a:pt x="793671" y="774541"/>
                    </a:cubicBezTo>
                    <a:cubicBezTo>
                      <a:pt x="789001" y="880408"/>
                      <a:pt x="796785" y="913881"/>
                      <a:pt x="792893" y="1019748"/>
                    </a:cubicBezTo>
                    <a:cubicBezTo>
                      <a:pt x="792893" y="1029868"/>
                      <a:pt x="790557" y="1037652"/>
                      <a:pt x="785887" y="1046215"/>
                    </a:cubicBezTo>
                    <a:cubicBezTo>
                      <a:pt x="725169" y="1159866"/>
                      <a:pt x="664451" y="1273518"/>
                      <a:pt x="603733" y="1387169"/>
                    </a:cubicBezTo>
                    <a:cubicBezTo>
                      <a:pt x="596727" y="1400402"/>
                      <a:pt x="587386" y="1409744"/>
                      <a:pt x="574931" y="1416749"/>
                    </a:cubicBezTo>
                    <a:cubicBezTo>
                      <a:pt x="476070" y="1474353"/>
                      <a:pt x="376431" y="1532736"/>
                      <a:pt x="277570" y="1591119"/>
                    </a:cubicBezTo>
                    <a:cubicBezTo>
                      <a:pt x="269785" y="1595789"/>
                      <a:pt x="261223" y="1600460"/>
                      <a:pt x="254995" y="1607465"/>
                    </a:cubicBezTo>
                    <a:cubicBezTo>
                      <a:pt x="172481" y="1697764"/>
                      <a:pt x="89967" y="1788062"/>
                      <a:pt x="6675" y="1877582"/>
                    </a:cubicBezTo>
                    <a:cubicBezTo>
                      <a:pt x="-1110" y="1885366"/>
                      <a:pt x="-2667" y="1891594"/>
                      <a:pt x="5118" y="1899378"/>
                    </a:cubicBezTo>
                    <a:cubicBezTo>
                      <a:pt x="10567" y="1904049"/>
                      <a:pt x="10567" y="1908719"/>
                      <a:pt x="8232" y="1912612"/>
                    </a:cubicBezTo>
                    <a:cubicBezTo>
                      <a:pt x="19130" y="1939078"/>
                      <a:pt x="36255" y="2058179"/>
                      <a:pt x="37812" y="2069855"/>
                    </a:cubicBezTo>
                    <a:cubicBezTo>
                      <a:pt x="45596" y="2125903"/>
                      <a:pt x="127332" y="2180393"/>
                      <a:pt x="201283" y="2206081"/>
                    </a:cubicBezTo>
                    <a:cubicBezTo>
                      <a:pt x="280683" y="2234105"/>
                      <a:pt x="327389" y="2259015"/>
                      <a:pt x="349964" y="2265242"/>
                    </a:cubicBezTo>
                    <a:cubicBezTo>
                      <a:pt x="351521" y="2263685"/>
                      <a:pt x="353856" y="2262907"/>
                      <a:pt x="356970" y="2262128"/>
                    </a:cubicBezTo>
                    <a:cubicBezTo>
                      <a:pt x="407568" y="2258236"/>
                      <a:pt x="455831" y="2243446"/>
                      <a:pt x="506429" y="2235662"/>
                    </a:cubicBezTo>
                    <a:cubicBezTo>
                      <a:pt x="517327" y="2234105"/>
                      <a:pt x="521998" y="2228655"/>
                      <a:pt x="525111" y="2217758"/>
                    </a:cubicBezTo>
                    <a:cubicBezTo>
                      <a:pt x="532117" y="2192848"/>
                      <a:pt x="540680" y="2168716"/>
                      <a:pt x="546908" y="2143806"/>
                    </a:cubicBezTo>
                    <a:cubicBezTo>
                      <a:pt x="554692" y="2114226"/>
                      <a:pt x="574153" y="2091651"/>
                      <a:pt x="588165" y="2065184"/>
                    </a:cubicBezTo>
                    <a:cubicBezTo>
                      <a:pt x="591278" y="2058957"/>
                      <a:pt x="597506" y="2058179"/>
                      <a:pt x="603733" y="2057400"/>
                    </a:cubicBezTo>
                    <a:cubicBezTo>
                      <a:pt x="634871" y="2053508"/>
                      <a:pt x="666786" y="2049616"/>
                      <a:pt x="697924" y="2044945"/>
                    </a:cubicBezTo>
                    <a:cubicBezTo>
                      <a:pt x="708044" y="2043388"/>
                      <a:pt x="719720" y="2044167"/>
                      <a:pt x="728283" y="2036383"/>
                    </a:cubicBezTo>
                    <a:cubicBezTo>
                      <a:pt x="751636" y="2016143"/>
                      <a:pt x="775767" y="1998239"/>
                      <a:pt x="797563" y="1976443"/>
                    </a:cubicBezTo>
                    <a:cubicBezTo>
                      <a:pt x="897203" y="1876804"/>
                      <a:pt x="994507" y="1775607"/>
                      <a:pt x="1094146" y="1675968"/>
                    </a:cubicBezTo>
                    <a:cubicBezTo>
                      <a:pt x="1126062" y="1644052"/>
                      <a:pt x="1151751" y="1609022"/>
                      <a:pt x="1168876" y="1566987"/>
                    </a:cubicBezTo>
                    <a:cubicBezTo>
                      <a:pt x="1178996" y="1541299"/>
                      <a:pt x="1192229" y="1517167"/>
                      <a:pt x="1204684" y="1492257"/>
                    </a:cubicBezTo>
                    <a:cubicBezTo>
                      <a:pt x="1224923" y="1452557"/>
                      <a:pt x="1245941" y="1412857"/>
                      <a:pt x="1271629" y="1372378"/>
                    </a:cubicBezTo>
                    <a:cubicBezTo>
                      <a:pt x="1278635" y="1387169"/>
                      <a:pt x="1286420" y="1399624"/>
                      <a:pt x="1291090" y="1412079"/>
                    </a:cubicBezTo>
                    <a:cubicBezTo>
                      <a:pt x="1323784" y="1500820"/>
                      <a:pt x="1379053" y="1572436"/>
                      <a:pt x="1456118" y="1626926"/>
                    </a:cubicBezTo>
                    <a:cubicBezTo>
                      <a:pt x="1467795" y="1634711"/>
                      <a:pt x="1474022" y="1646387"/>
                      <a:pt x="1478693" y="1659621"/>
                    </a:cubicBezTo>
                    <a:cubicBezTo>
                      <a:pt x="1502046" y="1728123"/>
                      <a:pt x="1521507" y="1798182"/>
                      <a:pt x="1572883" y="1852672"/>
                    </a:cubicBezTo>
                    <a:cubicBezTo>
                      <a:pt x="1575997" y="1855786"/>
                      <a:pt x="1578332" y="1860456"/>
                      <a:pt x="1579111" y="1865127"/>
                    </a:cubicBezTo>
                    <a:cubicBezTo>
                      <a:pt x="1590009" y="1927402"/>
                      <a:pt x="1589230" y="1988120"/>
                      <a:pt x="1550309" y="2043388"/>
                    </a:cubicBezTo>
                    <a:cubicBezTo>
                      <a:pt x="1538632" y="2058957"/>
                      <a:pt x="1530069" y="2076861"/>
                      <a:pt x="1518393" y="2093208"/>
                    </a:cubicBezTo>
                    <a:cubicBezTo>
                      <a:pt x="1512944" y="2101771"/>
                      <a:pt x="1510608" y="2108777"/>
                      <a:pt x="1512944" y="2119675"/>
                    </a:cubicBezTo>
                    <a:cubicBezTo>
                      <a:pt x="1521507" y="2159375"/>
                      <a:pt x="1527734" y="2199075"/>
                      <a:pt x="1536297" y="2238775"/>
                    </a:cubicBezTo>
                    <a:cubicBezTo>
                      <a:pt x="1538632" y="2248895"/>
                      <a:pt x="1537075" y="2256679"/>
                      <a:pt x="1533183" y="2266021"/>
                    </a:cubicBezTo>
                    <a:cubicBezTo>
                      <a:pt x="1511387" y="2311948"/>
                      <a:pt x="1491148" y="2357876"/>
                      <a:pt x="1469352" y="2403803"/>
                    </a:cubicBezTo>
                    <a:cubicBezTo>
                      <a:pt x="1452226" y="2441168"/>
                      <a:pt x="1452226" y="2441168"/>
                      <a:pt x="1489591" y="2459850"/>
                    </a:cubicBezTo>
                    <a:cubicBezTo>
                      <a:pt x="1495040" y="2469192"/>
                      <a:pt x="1504381" y="2473084"/>
                      <a:pt x="1513722" y="2477754"/>
                    </a:cubicBezTo>
                    <a:cubicBezTo>
                      <a:pt x="1584560" y="2511227"/>
                      <a:pt x="1654619" y="2545478"/>
                      <a:pt x="1724678" y="2579729"/>
                    </a:cubicBezTo>
                    <a:cubicBezTo>
                      <a:pt x="1742582" y="2588292"/>
                      <a:pt x="1758929" y="2589071"/>
                      <a:pt x="1776833" y="2582843"/>
                    </a:cubicBezTo>
                    <a:cubicBezTo>
                      <a:pt x="1819647" y="2568053"/>
                      <a:pt x="1863239" y="2555598"/>
                      <a:pt x="1906053" y="2541586"/>
                    </a:cubicBezTo>
                    <a:cubicBezTo>
                      <a:pt x="1932520" y="2533023"/>
                      <a:pt x="1961322" y="2527574"/>
                      <a:pt x="1985453" y="2512005"/>
                    </a:cubicBezTo>
                    <a:cubicBezTo>
                      <a:pt x="2014255" y="2508113"/>
                      <a:pt x="2024375" y="2486317"/>
                      <a:pt x="2032159" y="2461407"/>
                    </a:cubicBezTo>
                    <a:cubicBezTo>
                      <a:pt x="2039943" y="2435719"/>
                      <a:pt x="2050063" y="2410809"/>
                      <a:pt x="2060961" y="2385899"/>
                    </a:cubicBezTo>
                    <a:cubicBezTo>
                      <a:pt x="2120122" y="2246560"/>
                      <a:pt x="2134134" y="2177279"/>
                      <a:pt x="2158265" y="2027820"/>
                    </a:cubicBezTo>
                    <a:cubicBezTo>
                      <a:pt x="2159822" y="2023149"/>
                      <a:pt x="2187846" y="1795846"/>
                      <a:pt x="2187846" y="1789619"/>
                    </a:cubicBezTo>
                    <a:close/>
                  </a:path>
                </a:pathLst>
              </a:custGeom>
              <a:solidFill>
                <a:srgbClr val="23282E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480">
                <a:extLst>
                  <a:ext uri="{FF2B5EF4-FFF2-40B4-BE49-F238E27FC236}">
                    <a16:creationId xmlns:a16="http://schemas.microsoft.com/office/drawing/2014/main" id="{54BA4F70-FCF4-4CF3-BB36-5F6F401CB6B8}"/>
                  </a:ext>
                </a:extLst>
              </p:cNvPr>
              <p:cNvSpPr/>
              <p:nvPr/>
            </p:nvSpPr>
            <p:spPr>
              <a:xfrm>
                <a:off x="6071910" y="2344777"/>
                <a:ext cx="2315121" cy="1727226"/>
              </a:xfrm>
              <a:custGeom>
                <a:avLst/>
                <a:gdLst>
                  <a:gd name="connsiteX0" fmla="*/ 3959134 w 3954442"/>
                  <a:gd name="connsiteY0" fmla="*/ 2877091 h 2950263"/>
                  <a:gd name="connsiteX1" fmla="*/ 3710035 w 3954442"/>
                  <a:gd name="connsiteY1" fmla="*/ 2547035 h 2950263"/>
                  <a:gd name="connsiteX2" fmla="*/ 3710035 w 3954442"/>
                  <a:gd name="connsiteY2" fmla="*/ 2547035 h 2950263"/>
                  <a:gd name="connsiteX3" fmla="*/ 3710035 w 3954442"/>
                  <a:gd name="connsiteY3" fmla="*/ 2547035 h 2950263"/>
                  <a:gd name="connsiteX4" fmla="*/ 3707700 w 3954442"/>
                  <a:gd name="connsiteY4" fmla="*/ 2543921 h 2950263"/>
                  <a:gd name="connsiteX5" fmla="*/ 3706143 w 3954442"/>
                  <a:gd name="connsiteY5" fmla="*/ 2545478 h 2950263"/>
                  <a:gd name="connsiteX6" fmla="*/ 1170006 w 3954442"/>
                  <a:gd name="connsiteY6" fmla="*/ 1406630 h 2950263"/>
                  <a:gd name="connsiteX7" fmla="*/ 1171563 w 3954442"/>
                  <a:gd name="connsiteY7" fmla="*/ 1402738 h 2950263"/>
                  <a:gd name="connsiteX8" fmla="*/ 455404 w 3954442"/>
                  <a:gd name="connsiteY8" fmla="*/ 337840 h 2950263"/>
                  <a:gd name="connsiteX9" fmla="*/ 345645 w 3954442"/>
                  <a:gd name="connsiteY9" fmla="*/ 228081 h 2950263"/>
                  <a:gd name="connsiteX10" fmla="*/ 82534 w 3954442"/>
                  <a:gd name="connsiteY10" fmla="*/ 0 h 2950263"/>
                  <a:gd name="connsiteX11" fmla="*/ 20 w 3954442"/>
                  <a:gd name="connsiteY11" fmla="*/ 136226 h 2950263"/>
                  <a:gd name="connsiteX12" fmla="*/ 263131 w 3954442"/>
                  <a:gd name="connsiteY12" fmla="*/ 351852 h 2950263"/>
                  <a:gd name="connsiteX13" fmla="*/ 354208 w 3954442"/>
                  <a:gd name="connsiteY13" fmla="*/ 448378 h 2950263"/>
                  <a:gd name="connsiteX14" fmla="*/ 1102282 w 3954442"/>
                  <a:gd name="connsiteY14" fmla="*/ 1521838 h 2950263"/>
                  <a:gd name="connsiteX15" fmla="*/ 1110845 w 3954442"/>
                  <a:gd name="connsiteY15" fmla="*/ 1528065 h 2950263"/>
                  <a:gd name="connsiteX16" fmla="*/ 1110067 w 3954442"/>
                  <a:gd name="connsiteY16" fmla="*/ 1528844 h 2950263"/>
                  <a:gd name="connsiteX17" fmla="*/ 3652431 w 3954442"/>
                  <a:gd name="connsiteY17" fmla="*/ 2670027 h 2950263"/>
                  <a:gd name="connsiteX18" fmla="*/ 3868057 w 3954442"/>
                  <a:gd name="connsiteY18" fmla="*/ 2955713 h 2950263"/>
                  <a:gd name="connsiteX19" fmla="*/ 3959134 w 3954442"/>
                  <a:gd name="connsiteY19" fmla="*/ 2877091 h 295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54442" h="2950263">
                    <a:moveTo>
                      <a:pt x="3959134" y="2877091"/>
                    </a:move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07700" y="2543921"/>
                    </a:lnTo>
                    <a:lnTo>
                      <a:pt x="3706143" y="2545478"/>
                    </a:lnTo>
                    <a:lnTo>
                      <a:pt x="1170006" y="1406630"/>
                    </a:lnTo>
                    <a:lnTo>
                      <a:pt x="1171563" y="1402738"/>
                    </a:lnTo>
                    <a:cubicBezTo>
                      <a:pt x="1119408" y="1324116"/>
                      <a:pt x="478757" y="368978"/>
                      <a:pt x="455404" y="337840"/>
                    </a:cubicBezTo>
                    <a:cubicBezTo>
                      <a:pt x="424267" y="296583"/>
                      <a:pt x="410255" y="284128"/>
                      <a:pt x="345645" y="228081"/>
                    </a:cubicBezTo>
                    <a:cubicBezTo>
                      <a:pt x="317621" y="203950"/>
                      <a:pt x="130019" y="49820"/>
                      <a:pt x="82534" y="0"/>
                    </a:cubicBezTo>
                    <a:cubicBezTo>
                      <a:pt x="80199" y="778"/>
                      <a:pt x="21816" y="91855"/>
                      <a:pt x="20" y="136226"/>
                    </a:cubicBezTo>
                    <a:cubicBezTo>
                      <a:pt x="-2315" y="140118"/>
                      <a:pt x="198521" y="302032"/>
                      <a:pt x="263131" y="351852"/>
                    </a:cubicBezTo>
                    <a:cubicBezTo>
                      <a:pt x="298939" y="379876"/>
                      <a:pt x="326962" y="411013"/>
                      <a:pt x="354208" y="448378"/>
                    </a:cubicBezTo>
                    <a:cubicBezTo>
                      <a:pt x="423488" y="544125"/>
                      <a:pt x="1069588" y="1494593"/>
                      <a:pt x="1102282" y="1521838"/>
                    </a:cubicBezTo>
                    <a:cubicBezTo>
                      <a:pt x="1104618" y="1524173"/>
                      <a:pt x="1107731" y="1525730"/>
                      <a:pt x="1110845" y="1528065"/>
                    </a:cubicBezTo>
                    <a:lnTo>
                      <a:pt x="1110067" y="1528844"/>
                    </a:lnTo>
                    <a:lnTo>
                      <a:pt x="3652431" y="2670027"/>
                    </a:lnTo>
                    <a:lnTo>
                      <a:pt x="3868057" y="2955713"/>
                    </a:lnTo>
                    <a:lnTo>
                      <a:pt x="3959134" y="2877091"/>
                    </a:lnTo>
                    <a:close/>
                  </a:path>
                </a:pathLst>
              </a:custGeom>
              <a:solidFill>
                <a:srgbClr val="2EA87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481">
                <a:extLst>
                  <a:ext uri="{FF2B5EF4-FFF2-40B4-BE49-F238E27FC236}">
                    <a16:creationId xmlns:a16="http://schemas.microsoft.com/office/drawing/2014/main" id="{68FD934B-0AB3-48B9-9B55-22CE7D16A3E8}"/>
                  </a:ext>
                </a:extLst>
              </p:cNvPr>
              <p:cNvSpPr/>
              <p:nvPr/>
            </p:nvSpPr>
            <p:spPr>
              <a:xfrm>
                <a:off x="7488338" y="3600775"/>
                <a:ext cx="861334" cy="861335"/>
              </a:xfrm>
              <a:custGeom>
                <a:avLst/>
                <a:gdLst>
                  <a:gd name="connsiteX0" fmla="*/ 1472797 w 1471239"/>
                  <a:gd name="connsiteY0" fmla="*/ 736398 h 1471239"/>
                  <a:gd name="connsiteX1" fmla="*/ 736399 w 1471239"/>
                  <a:gd name="connsiteY1" fmla="*/ 1472796 h 1471239"/>
                  <a:gd name="connsiteX2" fmla="*/ 1 w 1471239"/>
                  <a:gd name="connsiteY2" fmla="*/ 736398 h 1471239"/>
                  <a:gd name="connsiteX3" fmla="*/ 736399 w 1471239"/>
                  <a:gd name="connsiteY3" fmla="*/ 0 h 1471239"/>
                  <a:gd name="connsiteX4" fmla="*/ 1472797 w 1471239"/>
                  <a:gd name="connsiteY4" fmla="*/ 736398 h 14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239" h="1471239">
                    <a:moveTo>
                      <a:pt x="1472797" y="736398"/>
                    </a:moveTo>
                    <a:cubicBezTo>
                      <a:pt x="1472797" y="1143100"/>
                      <a:pt x="1143100" y="1472796"/>
                      <a:pt x="736399" y="1472796"/>
                    </a:cubicBezTo>
                    <a:cubicBezTo>
                      <a:pt x="329697" y="1472796"/>
                      <a:pt x="1" y="1143099"/>
                      <a:pt x="1" y="736398"/>
                    </a:cubicBezTo>
                    <a:cubicBezTo>
                      <a:pt x="1" y="329697"/>
                      <a:pt x="329697" y="0"/>
                      <a:pt x="736399" y="0"/>
                    </a:cubicBezTo>
                    <a:cubicBezTo>
                      <a:pt x="1143100" y="0"/>
                      <a:pt x="1472797" y="329697"/>
                      <a:pt x="1472797" y="73639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482">
                <a:extLst>
                  <a:ext uri="{FF2B5EF4-FFF2-40B4-BE49-F238E27FC236}">
                    <a16:creationId xmlns:a16="http://schemas.microsoft.com/office/drawing/2014/main" id="{0F992B5C-4F09-44CE-BC73-C45BDDC07BED}"/>
                  </a:ext>
                </a:extLst>
              </p:cNvPr>
              <p:cNvSpPr/>
              <p:nvPr/>
            </p:nvSpPr>
            <p:spPr>
              <a:xfrm>
                <a:off x="7605006" y="3717443"/>
                <a:ext cx="628910" cy="628911"/>
              </a:xfrm>
              <a:custGeom>
                <a:avLst/>
                <a:gdLst>
                  <a:gd name="connsiteX0" fmla="*/ 1074238 w 1074238"/>
                  <a:gd name="connsiteY0" fmla="*/ 537119 h 1074238"/>
                  <a:gd name="connsiteX1" fmla="*/ 537119 w 1074238"/>
                  <a:gd name="connsiteY1" fmla="*/ 1074238 h 1074238"/>
                  <a:gd name="connsiteX2" fmla="*/ 0 w 1074238"/>
                  <a:gd name="connsiteY2" fmla="*/ 537119 h 1074238"/>
                  <a:gd name="connsiteX3" fmla="*/ 537119 w 1074238"/>
                  <a:gd name="connsiteY3" fmla="*/ 0 h 1074238"/>
                  <a:gd name="connsiteX4" fmla="*/ 1074238 w 1074238"/>
                  <a:gd name="connsiteY4" fmla="*/ 537119 h 107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238" h="1074238">
                    <a:moveTo>
                      <a:pt x="1074238" y="537119"/>
                    </a:moveTo>
                    <a:cubicBezTo>
                      <a:pt x="1074238" y="833762"/>
                      <a:pt x="833762" y="1074238"/>
                      <a:pt x="537119" y="1074238"/>
                    </a:cubicBezTo>
                    <a:cubicBezTo>
                      <a:pt x="240476" y="1074238"/>
                      <a:pt x="0" y="833762"/>
                      <a:pt x="0" y="537119"/>
                    </a:cubicBezTo>
                    <a:cubicBezTo>
                      <a:pt x="0" y="240476"/>
                      <a:pt x="240476" y="0"/>
                      <a:pt x="537119" y="0"/>
                    </a:cubicBezTo>
                    <a:cubicBezTo>
                      <a:pt x="833762" y="0"/>
                      <a:pt x="1074238" y="240476"/>
                      <a:pt x="1074238" y="537119"/>
                    </a:cubicBezTo>
                    <a:close/>
                  </a:path>
                </a:pathLst>
              </a:custGeom>
              <a:solidFill>
                <a:srgbClr val="73635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483">
                <a:extLst>
                  <a:ext uri="{FF2B5EF4-FFF2-40B4-BE49-F238E27FC236}">
                    <a16:creationId xmlns:a16="http://schemas.microsoft.com/office/drawing/2014/main" id="{AD852DB0-7CA8-420E-8696-69C8EF30E8F8}"/>
                  </a:ext>
                </a:extLst>
              </p:cNvPr>
              <p:cNvSpPr/>
              <p:nvPr/>
            </p:nvSpPr>
            <p:spPr>
              <a:xfrm>
                <a:off x="4329172" y="3263533"/>
                <a:ext cx="4557" cy="13672"/>
              </a:xfrm>
              <a:custGeom>
                <a:avLst/>
                <a:gdLst>
                  <a:gd name="connsiteX0" fmla="*/ 49 w 0"/>
                  <a:gd name="connsiteY0" fmla="*/ 0 h 23353"/>
                  <a:gd name="connsiteX1" fmla="*/ 3941 w 0"/>
                  <a:gd name="connsiteY1" fmla="*/ 24909 h 23353"/>
                  <a:gd name="connsiteX2" fmla="*/ 49 w 0"/>
                  <a:gd name="connsiteY2" fmla="*/ 0 h 2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3353">
                    <a:moveTo>
                      <a:pt x="49" y="0"/>
                    </a:moveTo>
                    <a:cubicBezTo>
                      <a:pt x="7833" y="7006"/>
                      <a:pt x="3941" y="16347"/>
                      <a:pt x="3941" y="24909"/>
                    </a:cubicBezTo>
                    <a:cubicBezTo>
                      <a:pt x="-730" y="17125"/>
                      <a:pt x="49" y="8563"/>
                      <a:pt x="49" y="0"/>
                    </a:cubicBezTo>
                    <a:close/>
                  </a:path>
                </a:pathLst>
              </a:custGeom>
              <a:solidFill>
                <a:srgbClr val="51281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484">
                <a:extLst>
                  <a:ext uri="{FF2B5EF4-FFF2-40B4-BE49-F238E27FC236}">
                    <a16:creationId xmlns:a16="http://schemas.microsoft.com/office/drawing/2014/main" id="{42BF206C-E28B-4FA0-B39E-FA9ED14A0717}"/>
                  </a:ext>
                </a:extLst>
              </p:cNvPr>
              <p:cNvSpPr/>
              <p:nvPr/>
            </p:nvSpPr>
            <p:spPr>
              <a:xfrm>
                <a:off x="5410595" y="978003"/>
                <a:ext cx="1070971" cy="1750013"/>
              </a:xfrm>
              <a:custGeom>
                <a:avLst/>
                <a:gdLst>
                  <a:gd name="connsiteX0" fmla="*/ 53812 w 1829319"/>
                  <a:gd name="connsiteY0" fmla="*/ 1561592 h 2989185"/>
                  <a:gd name="connsiteX1" fmla="*/ 49920 w 1829319"/>
                  <a:gd name="connsiteY1" fmla="*/ 1561592 h 2989185"/>
                  <a:gd name="connsiteX2" fmla="*/ 10220 w 1829319"/>
                  <a:gd name="connsiteY2" fmla="*/ 1527341 h 2989185"/>
                  <a:gd name="connsiteX3" fmla="*/ 100 w 1829319"/>
                  <a:gd name="connsiteY3" fmla="*/ 1221416 h 2989185"/>
                  <a:gd name="connsiteX4" fmla="*/ 7106 w 1829319"/>
                  <a:gd name="connsiteY4" fmla="*/ 1187944 h 2989185"/>
                  <a:gd name="connsiteX5" fmla="*/ 197822 w 1829319"/>
                  <a:gd name="connsiteY5" fmla="*/ 890582 h 2989185"/>
                  <a:gd name="connsiteX6" fmla="*/ 616620 w 1829319"/>
                  <a:gd name="connsiteY6" fmla="*/ 343343 h 2989185"/>
                  <a:gd name="connsiteX7" fmla="*/ 663326 w 1829319"/>
                  <a:gd name="connsiteY7" fmla="*/ 302086 h 2989185"/>
                  <a:gd name="connsiteX8" fmla="*/ 1029189 w 1829319"/>
                  <a:gd name="connsiteY8" fmla="*/ 119154 h 2989185"/>
                  <a:gd name="connsiteX9" fmla="*/ 1097692 w 1829319"/>
                  <a:gd name="connsiteY9" fmla="*/ 112927 h 2989185"/>
                  <a:gd name="connsiteX10" fmla="*/ 1120266 w 1829319"/>
                  <a:gd name="connsiteY10" fmla="*/ 99694 h 2989185"/>
                  <a:gd name="connsiteX11" fmla="*/ 1175535 w 1829319"/>
                  <a:gd name="connsiteY11" fmla="*/ 12509 h 2989185"/>
                  <a:gd name="connsiteX12" fmla="*/ 1189547 w 1829319"/>
                  <a:gd name="connsiteY12" fmla="*/ 54 h 2989185"/>
                  <a:gd name="connsiteX13" fmla="*/ 1258049 w 1829319"/>
                  <a:gd name="connsiteY13" fmla="*/ 64664 h 2989185"/>
                  <a:gd name="connsiteX14" fmla="*/ 1367030 w 1829319"/>
                  <a:gd name="connsiteY14" fmla="*/ 172866 h 2989185"/>
                  <a:gd name="connsiteX15" fmla="*/ 1511818 w 1829319"/>
                  <a:gd name="connsiteY15" fmla="*/ 313763 h 2989185"/>
                  <a:gd name="connsiteX16" fmla="*/ 1578764 w 1829319"/>
                  <a:gd name="connsiteY16" fmla="*/ 372145 h 2989185"/>
                  <a:gd name="connsiteX17" fmla="*/ 1593554 w 1829319"/>
                  <a:gd name="connsiteY17" fmla="*/ 408732 h 2989185"/>
                  <a:gd name="connsiteX18" fmla="*/ 1603673 w 1829319"/>
                  <a:gd name="connsiteY18" fmla="*/ 618130 h 2989185"/>
                  <a:gd name="connsiteX19" fmla="*/ 1609901 w 1829319"/>
                  <a:gd name="connsiteY19" fmla="*/ 741123 h 2989185"/>
                  <a:gd name="connsiteX20" fmla="*/ 1607566 w 1829319"/>
                  <a:gd name="connsiteY20" fmla="*/ 805733 h 2989185"/>
                  <a:gd name="connsiteX21" fmla="*/ 1560860 w 1829319"/>
                  <a:gd name="connsiteY21" fmla="*/ 1196507 h 2989185"/>
                  <a:gd name="connsiteX22" fmla="*/ 1527387 w 1829319"/>
                  <a:gd name="connsiteY22" fmla="*/ 1476743 h 2989185"/>
                  <a:gd name="connsiteX23" fmla="*/ 1511818 w 1829319"/>
                  <a:gd name="connsiteY23" fmla="*/ 1611412 h 2989185"/>
                  <a:gd name="connsiteX24" fmla="*/ 1468226 w 1829319"/>
                  <a:gd name="connsiteY24" fmla="*/ 1788116 h 2989185"/>
                  <a:gd name="connsiteX25" fmla="*/ 1314096 w 1829319"/>
                  <a:gd name="connsiteY25" fmla="*/ 2320565 h 2989185"/>
                  <a:gd name="connsiteX26" fmla="*/ 1311761 w 1829319"/>
                  <a:gd name="connsiteY26" fmla="*/ 2376612 h 2989185"/>
                  <a:gd name="connsiteX27" fmla="*/ 1374814 w 1829319"/>
                  <a:gd name="connsiteY27" fmla="*/ 2701219 h 2989185"/>
                  <a:gd name="connsiteX28" fmla="*/ 1380263 w 1829319"/>
                  <a:gd name="connsiteY28" fmla="*/ 2722237 h 2989185"/>
                  <a:gd name="connsiteX29" fmla="*/ 1438646 w 1829319"/>
                  <a:gd name="connsiteY29" fmla="*/ 2585232 h 2989185"/>
                  <a:gd name="connsiteX30" fmla="*/ 1630140 w 1829319"/>
                  <a:gd name="connsiteY30" fmla="*/ 2157094 h 2989185"/>
                  <a:gd name="connsiteX31" fmla="*/ 1651158 w 1829319"/>
                  <a:gd name="connsiteY31" fmla="*/ 2083143 h 2989185"/>
                  <a:gd name="connsiteX32" fmla="*/ 1704870 w 1829319"/>
                  <a:gd name="connsiteY32" fmla="*/ 1835601 h 2989185"/>
                  <a:gd name="connsiteX33" fmla="*/ 1732893 w 1829319"/>
                  <a:gd name="connsiteY33" fmla="*/ 1630873 h 2989185"/>
                  <a:gd name="connsiteX34" fmla="*/ 1776486 w 1829319"/>
                  <a:gd name="connsiteY34" fmla="*/ 1356086 h 2989185"/>
                  <a:gd name="connsiteX35" fmla="*/ 1783492 w 1829319"/>
                  <a:gd name="connsiteY35" fmla="*/ 1123334 h 2989185"/>
                  <a:gd name="connsiteX36" fmla="*/ 1732893 w 1829319"/>
                  <a:gd name="connsiteY36" fmla="*/ 887468 h 2989185"/>
                  <a:gd name="connsiteX37" fmla="*/ 1721217 w 1829319"/>
                  <a:gd name="connsiteY37" fmla="*/ 833757 h 2989185"/>
                  <a:gd name="connsiteX38" fmla="*/ 1693193 w 1829319"/>
                  <a:gd name="connsiteY38" fmla="*/ 647711 h 2989185"/>
                  <a:gd name="connsiteX39" fmla="*/ 1665170 w 1829319"/>
                  <a:gd name="connsiteY39" fmla="*/ 555856 h 2989185"/>
                  <a:gd name="connsiteX40" fmla="*/ 1616907 w 1829319"/>
                  <a:gd name="connsiteY40" fmla="*/ 481126 h 2989185"/>
                  <a:gd name="connsiteX41" fmla="*/ 1609123 w 1829319"/>
                  <a:gd name="connsiteY41" fmla="*/ 434420 h 2989185"/>
                  <a:gd name="connsiteX42" fmla="*/ 1624691 w 1829319"/>
                  <a:gd name="connsiteY42" fmla="*/ 372924 h 2989185"/>
                  <a:gd name="connsiteX43" fmla="*/ 1645709 w 1829319"/>
                  <a:gd name="connsiteY43" fmla="*/ 352685 h 2989185"/>
                  <a:gd name="connsiteX44" fmla="*/ 1662056 w 1829319"/>
                  <a:gd name="connsiteY44" fmla="*/ 355798 h 2989185"/>
                  <a:gd name="connsiteX45" fmla="*/ 1750798 w 1829319"/>
                  <a:gd name="connsiteY45" fmla="*/ 432085 h 2989185"/>
                  <a:gd name="connsiteX46" fmla="*/ 1759360 w 1829319"/>
                  <a:gd name="connsiteY46" fmla="*/ 451546 h 2989185"/>
                  <a:gd name="connsiteX47" fmla="*/ 1809180 w 1829319"/>
                  <a:gd name="connsiteY47" fmla="*/ 745015 h 2989185"/>
                  <a:gd name="connsiteX48" fmla="*/ 1811515 w 1829319"/>
                  <a:gd name="connsiteY48" fmla="*/ 766811 h 2989185"/>
                  <a:gd name="connsiteX49" fmla="*/ 1823192 w 1829319"/>
                  <a:gd name="connsiteY49" fmla="*/ 1380995 h 2989185"/>
                  <a:gd name="connsiteX50" fmla="*/ 1830976 w 1829319"/>
                  <a:gd name="connsiteY50" fmla="*/ 1567041 h 2989185"/>
                  <a:gd name="connsiteX51" fmla="*/ 1828641 w 1829319"/>
                  <a:gd name="connsiteY51" fmla="*/ 1587280 h 2989185"/>
                  <a:gd name="connsiteX52" fmla="*/ 1552297 w 1829319"/>
                  <a:gd name="connsiteY52" fmla="*/ 2571999 h 2989185"/>
                  <a:gd name="connsiteX53" fmla="*/ 1542956 w 1829319"/>
                  <a:gd name="connsiteY53" fmla="*/ 2597687 h 2989185"/>
                  <a:gd name="connsiteX54" fmla="*/ 1528166 w 1829319"/>
                  <a:gd name="connsiteY54" fmla="*/ 2687207 h 2989185"/>
                  <a:gd name="connsiteX55" fmla="*/ 1499363 w 1829319"/>
                  <a:gd name="connsiteY55" fmla="*/ 2793074 h 2989185"/>
                  <a:gd name="connsiteX56" fmla="*/ 1464334 w 1829319"/>
                  <a:gd name="connsiteY56" fmla="*/ 2814092 h 2989185"/>
                  <a:gd name="connsiteX57" fmla="*/ 1412957 w 1829319"/>
                  <a:gd name="connsiteY57" fmla="*/ 2802415 h 2989185"/>
                  <a:gd name="connsiteX58" fmla="*/ 1397389 w 1829319"/>
                  <a:gd name="connsiteY58" fmla="*/ 2817205 h 2989185"/>
                  <a:gd name="connsiteX59" fmla="*/ 1423077 w 1829319"/>
                  <a:gd name="connsiteY59" fmla="*/ 2950318 h 2989185"/>
                  <a:gd name="connsiteX60" fmla="*/ 1420742 w 1829319"/>
                  <a:gd name="connsiteY60" fmla="*/ 2976784 h 2989185"/>
                  <a:gd name="connsiteX61" fmla="*/ 1358467 w 1829319"/>
                  <a:gd name="connsiteY61" fmla="*/ 2984569 h 2989185"/>
                  <a:gd name="connsiteX62" fmla="*/ 1194996 w 1829319"/>
                  <a:gd name="connsiteY62" fmla="*/ 2990796 h 2989185"/>
                  <a:gd name="connsiteX63" fmla="*/ 1098470 w 1829319"/>
                  <a:gd name="connsiteY63" fmla="*/ 2933192 h 2989185"/>
                  <a:gd name="connsiteX64" fmla="*/ 1026076 w 1829319"/>
                  <a:gd name="connsiteY64" fmla="*/ 2856906 h 2989185"/>
                  <a:gd name="connsiteX65" fmla="*/ 852485 w 1829319"/>
                  <a:gd name="connsiteY65" fmla="*/ 2673195 h 2989185"/>
                  <a:gd name="connsiteX66" fmla="*/ 711589 w 1829319"/>
                  <a:gd name="connsiteY66" fmla="*/ 2524515 h 2989185"/>
                  <a:gd name="connsiteX67" fmla="*/ 691349 w 1829319"/>
                  <a:gd name="connsiteY67" fmla="*/ 2496491 h 2989185"/>
                  <a:gd name="connsiteX68" fmla="*/ 678116 w 1829319"/>
                  <a:gd name="connsiteY68" fmla="*/ 2384396 h 2989185"/>
                  <a:gd name="connsiteX69" fmla="*/ 645422 w 1829319"/>
                  <a:gd name="connsiteY69" fmla="*/ 2281643 h 2989185"/>
                  <a:gd name="connsiteX70" fmla="*/ 595602 w 1829319"/>
                  <a:gd name="connsiteY70" fmla="*/ 2121286 h 2989185"/>
                  <a:gd name="connsiteX71" fmla="*/ 574584 w 1829319"/>
                  <a:gd name="connsiteY71" fmla="*/ 2055897 h 2989185"/>
                  <a:gd name="connsiteX72" fmla="*/ 483507 w 1829319"/>
                  <a:gd name="connsiteY72" fmla="*/ 1845720 h 2989185"/>
                  <a:gd name="connsiteX73" fmla="*/ 479615 w 1829319"/>
                  <a:gd name="connsiteY73" fmla="*/ 1789673 h 2989185"/>
                  <a:gd name="connsiteX74" fmla="*/ 471052 w 1829319"/>
                  <a:gd name="connsiteY74" fmla="*/ 1683806 h 2989185"/>
                  <a:gd name="connsiteX75" fmla="*/ 441472 w 1829319"/>
                  <a:gd name="connsiteY75" fmla="*/ 1578718 h 2989185"/>
                  <a:gd name="connsiteX76" fmla="*/ 422011 w 1829319"/>
                  <a:gd name="connsiteY76" fmla="*/ 1559257 h 2989185"/>
                  <a:gd name="connsiteX77" fmla="*/ 211834 w 1829319"/>
                  <a:gd name="connsiteY77" fmla="*/ 1546802 h 2989185"/>
                  <a:gd name="connsiteX78" fmla="*/ 97404 w 1829319"/>
                  <a:gd name="connsiteY78" fmla="*/ 1560035 h 2989185"/>
                  <a:gd name="connsiteX79" fmla="*/ 53812 w 1829319"/>
                  <a:gd name="connsiteY79" fmla="*/ 1561592 h 298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829319" h="2989185">
                    <a:moveTo>
                      <a:pt x="53812" y="1561592"/>
                    </a:moveTo>
                    <a:cubicBezTo>
                      <a:pt x="52255" y="1561592"/>
                      <a:pt x="51477" y="1561592"/>
                      <a:pt x="49920" y="1561592"/>
                    </a:cubicBezTo>
                    <a:cubicBezTo>
                      <a:pt x="11777" y="1565484"/>
                      <a:pt x="10998" y="1565484"/>
                      <a:pt x="10220" y="1527341"/>
                    </a:cubicBezTo>
                    <a:cubicBezTo>
                      <a:pt x="6328" y="1425366"/>
                      <a:pt x="3214" y="1323391"/>
                      <a:pt x="100" y="1221416"/>
                    </a:cubicBezTo>
                    <a:cubicBezTo>
                      <a:pt x="-678" y="1209740"/>
                      <a:pt x="3214" y="1199620"/>
                      <a:pt x="7106" y="1187944"/>
                    </a:cubicBezTo>
                    <a:cubicBezTo>
                      <a:pt x="49142" y="1075071"/>
                      <a:pt x="129320" y="986330"/>
                      <a:pt x="197822" y="890582"/>
                    </a:cubicBezTo>
                    <a:cubicBezTo>
                      <a:pt x="330156" y="702980"/>
                      <a:pt x="478837" y="527054"/>
                      <a:pt x="616620" y="343343"/>
                    </a:cubicBezTo>
                    <a:cubicBezTo>
                      <a:pt x="629075" y="326218"/>
                      <a:pt x="647757" y="316098"/>
                      <a:pt x="663326" y="302086"/>
                    </a:cubicBezTo>
                    <a:cubicBezTo>
                      <a:pt x="769193" y="209453"/>
                      <a:pt x="893742" y="151849"/>
                      <a:pt x="1029189" y="119154"/>
                    </a:cubicBezTo>
                    <a:cubicBezTo>
                      <a:pt x="1051764" y="113705"/>
                      <a:pt x="1075117" y="113705"/>
                      <a:pt x="1097692" y="112927"/>
                    </a:cubicBezTo>
                    <a:cubicBezTo>
                      <a:pt x="1108590" y="112927"/>
                      <a:pt x="1114817" y="109035"/>
                      <a:pt x="1120266" y="99694"/>
                    </a:cubicBezTo>
                    <a:cubicBezTo>
                      <a:pt x="1138170" y="70113"/>
                      <a:pt x="1156853" y="41311"/>
                      <a:pt x="1175535" y="12509"/>
                    </a:cubicBezTo>
                    <a:cubicBezTo>
                      <a:pt x="1178649" y="7060"/>
                      <a:pt x="1180206" y="-724"/>
                      <a:pt x="1189547" y="54"/>
                    </a:cubicBezTo>
                    <a:cubicBezTo>
                      <a:pt x="1216792" y="16401"/>
                      <a:pt x="1236253" y="42090"/>
                      <a:pt x="1258049" y="64664"/>
                    </a:cubicBezTo>
                    <a:cubicBezTo>
                      <a:pt x="1293078" y="102029"/>
                      <a:pt x="1328108" y="138615"/>
                      <a:pt x="1367030" y="172866"/>
                    </a:cubicBezTo>
                    <a:cubicBezTo>
                      <a:pt x="1414514" y="220351"/>
                      <a:pt x="1462777" y="267835"/>
                      <a:pt x="1511818" y="313763"/>
                    </a:cubicBezTo>
                    <a:cubicBezTo>
                      <a:pt x="1533614" y="334002"/>
                      <a:pt x="1555411" y="354241"/>
                      <a:pt x="1578764" y="372145"/>
                    </a:cubicBezTo>
                    <a:cubicBezTo>
                      <a:pt x="1590440" y="381487"/>
                      <a:pt x="1589662" y="396277"/>
                      <a:pt x="1593554" y="408732"/>
                    </a:cubicBezTo>
                    <a:cubicBezTo>
                      <a:pt x="1595889" y="478791"/>
                      <a:pt x="1600560" y="548850"/>
                      <a:pt x="1603673" y="618130"/>
                    </a:cubicBezTo>
                    <a:cubicBezTo>
                      <a:pt x="1606009" y="659387"/>
                      <a:pt x="1605230" y="699866"/>
                      <a:pt x="1609901" y="741123"/>
                    </a:cubicBezTo>
                    <a:cubicBezTo>
                      <a:pt x="1612236" y="762919"/>
                      <a:pt x="1612236" y="783937"/>
                      <a:pt x="1607566" y="805733"/>
                    </a:cubicBezTo>
                    <a:cubicBezTo>
                      <a:pt x="1591997" y="935731"/>
                      <a:pt x="1576428" y="1066508"/>
                      <a:pt x="1560860" y="1196507"/>
                    </a:cubicBezTo>
                    <a:cubicBezTo>
                      <a:pt x="1549962" y="1289919"/>
                      <a:pt x="1538285" y="1383331"/>
                      <a:pt x="1527387" y="1476743"/>
                    </a:cubicBezTo>
                    <a:cubicBezTo>
                      <a:pt x="1521938" y="1521892"/>
                      <a:pt x="1515711" y="1566263"/>
                      <a:pt x="1511818" y="1611412"/>
                    </a:cubicBezTo>
                    <a:cubicBezTo>
                      <a:pt x="1506369" y="1672908"/>
                      <a:pt x="1485352" y="1729734"/>
                      <a:pt x="1468226" y="1788116"/>
                    </a:cubicBezTo>
                    <a:cubicBezTo>
                      <a:pt x="1416849" y="1965599"/>
                      <a:pt x="1365473" y="2143082"/>
                      <a:pt x="1314096" y="2320565"/>
                    </a:cubicBezTo>
                    <a:cubicBezTo>
                      <a:pt x="1308647" y="2339247"/>
                      <a:pt x="1307869" y="2357151"/>
                      <a:pt x="1311761" y="2376612"/>
                    </a:cubicBezTo>
                    <a:cubicBezTo>
                      <a:pt x="1333557" y="2484814"/>
                      <a:pt x="1353796" y="2593017"/>
                      <a:pt x="1374814" y="2701219"/>
                    </a:cubicBezTo>
                    <a:cubicBezTo>
                      <a:pt x="1376371" y="2707446"/>
                      <a:pt x="1376371" y="2714452"/>
                      <a:pt x="1380263" y="2722237"/>
                    </a:cubicBezTo>
                    <a:cubicBezTo>
                      <a:pt x="1400502" y="2675531"/>
                      <a:pt x="1419185" y="2630381"/>
                      <a:pt x="1438646" y="2585232"/>
                    </a:cubicBezTo>
                    <a:cubicBezTo>
                      <a:pt x="1499363" y="2441222"/>
                      <a:pt x="1566309" y="2300325"/>
                      <a:pt x="1630140" y="2157094"/>
                    </a:cubicBezTo>
                    <a:cubicBezTo>
                      <a:pt x="1641038" y="2132962"/>
                      <a:pt x="1644931" y="2108053"/>
                      <a:pt x="1651158" y="2083143"/>
                    </a:cubicBezTo>
                    <a:cubicBezTo>
                      <a:pt x="1669840" y="2000628"/>
                      <a:pt x="1689301" y="1918114"/>
                      <a:pt x="1704870" y="1835601"/>
                    </a:cubicBezTo>
                    <a:cubicBezTo>
                      <a:pt x="1718103" y="1767877"/>
                      <a:pt x="1722774" y="1698596"/>
                      <a:pt x="1732893" y="1630873"/>
                    </a:cubicBezTo>
                    <a:cubicBezTo>
                      <a:pt x="1746127" y="1539017"/>
                      <a:pt x="1759360" y="1447162"/>
                      <a:pt x="1776486" y="1356086"/>
                    </a:cubicBezTo>
                    <a:cubicBezTo>
                      <a:pt x="1790497" y="1279021"/>
                      <a:pt x="1788162" y="1201177"/>
                      <a:pt x="1783492" y="1123334"/>
                    </a:cubicBezTo>
                    <a:cubicBezTo>
                      <a:pt x="1778043" y="1042377"/>
                      <a:pt x="1749241" y="966090"/>
                      <a:pt x="1732893" y="887468"/>
                    </a:cubicBezTo>
                    <a:cubicBezTo>
                      <a:pt x="1729001" y="869565"/>
                      <a:pt x="1723552" y="852439"/>
                      <a:pt x="1721217" y="833757"/>
                    </a:cubicBezTo>
                    <a:cubicBezTo>
                      <a:pt x="1696307" y="773817"/>
                      <a:pt x="1689301" y="711542"/>
                      <a:pt x="1693193" y="647711"/>
                    </a:cubicBezTo>
                    <a:cubicBezTo>
                      <a:pt x="1695529" y="613460"/>
                      <a:pt x="1687744" y="583101"/>
                      <a:pt x="1665170" y="555856"/>
                    </a:cubicBezTo>
                    <a:cubicBezTo>
                      <a:pt x="1646487" y="533281"/>
                      <a:pt x="1630919" y="507593"/>
                      <a:pt x="1616907" y="481126"/>
                    </a:cubicBezTo>
                    <a:cubicBezTo>
                      <a:pt x="1609123" y="466336"/>
                      <a:pt x="1606009" y="450767"/>
                      <a:pt x="1609123" y="434420"/>
                    </a:cubicBezTo>
                    <a:cubicBezTo>
                      <a:pt x="1613015" y="413402"/>
                      <a:pt x="1612236" y="391606"/>
                      <a:pt x="1624691" y="372924"/>
                    </a:cubicBezTo>
                    <a:cubicBezTo>
                      <a:pt x="1630140" y="364361"/>
                      <a:pt x="1635589" y="355798"/>
                      <a:pt x="1645709" y="352685"/>
                    </a:cubicBezTo>
                    <a:cubicBezTo>
                      <a:pt x="1651936" y="351128"/>
                      <a:pt x="1657386" y="351128"/>
                      <a:pt x="1662056" y="355798"/>
                    </a:cubicBezTo>
                    <a:cubicBezTo>
                      <a:pt x="1695529" y="376816"/>
                      <a:pt x="1722774" y="405618"/>
                      <a:pt x="1750798" y="432085"/>
                    </a:cubicBezTo>
                    <a:cubicBezTo>
                      <a:pt x="1757025" y="437534"/>
                      <a:pt x="1757803" y="444540"/>
                      <a:pt x="1759360" y="451546"/>
                    </a:cubicBezTo>
                    <a:cubicBezTo>
                      <a:pt x="1772594" y="549628"/>
                      <a:pt x="1779599" y="649268"/>
                      <a:pt x="1809180" y="745015"/>
                    </a:cubicBezTo>
                    <a:cubicBezTo>
                      <a:pt x="1811515" y="752021"/>
                      <a:pt x="1811515" y="759805"/>
                      <a:pt x="1811515" y="766811"/>
                    </a:cubicBezTo>
                    <a:cubicBezTo>
                      <a:pt x="1797504" y="971539"/>
                      <a:pt x="1815407" y="1176267"/>
                      <a:pt x="1823192" y="1380995"/>
                    </a:cubicBezTo>
                    <a:cubicBezTo>
                      <a:pt x="1825527" y="1443270"/>
                      <a:pt x="1828641" y="1505545"/>
                      <a:pt x="1830976" y="1567041"/>
                    </a:cubicBezTo>
                    <a:cubicBezTo>
                      <a:pt x="1830976" y="1573268"/>
                      <a:pt x="1830198" y="1580274"/>
                      <a:pt x="1828641" y="1587280"/>
                    </a:cubicBezTo>
                    <a:cubicBezTo>
                      <a:pt x="1735229" y="1915001"/>
                      <a:pt x="1637925" y="2241943"/>
                      <a:pt x="1552297" y="2571999"/>
                    </a:cubicBezTo>
                    <a:cubicBezTo>
                      <a:pt x="1543734" y="2578226"/>
                      <a:pt x="1544513" y="2588346"/>
                      <a:pt x="1542956" y="2597687"/>
                    </a:cubicBezTo>
                    <a:cubicBezTo>
                      <a:pt x="1537507" y="2627268"/>
                      <a:pt x="1534393" y="2657626"/>
                      <a:pt x="1528166" y="2687207"/>
                    </a:cubicBezTo>
                    <a:cubicBezTo>
                      <a:pt x="1518046" y="2722237"/>
                      <a:pt x="1509483" y="2758045"/>
                      <a:pt x="1499363" y="2793074"/>
                    </a:cubicBezTo>
                    <a:cubicBezTo>
                      <a:pt x="1493136" y="2815649"/>
                      <a:pt x="1486908" y="2819541"/>
                      <a:pt x="1464334" y="2814092"/>
                    </a:cubicBezTo>
                    <a:cubicBezTo>
                      <a:pt x="1447208" y="2810199"/>
                      <a:pt x="1430083" y="2807086"/>
                      <a:pt x="1412957" y="2802415"/>
                    </a:cubicBezTo>
                    <a:cubicBezTo>
                      <a:pt x="1398167" y="2797745"/>
                      <a:pt x="1395053" y="2803972"/>
                      <a:pt x="1397389" y="2817205"/>
                    </a:cubicBezTo>
                    <a:cubicBezTo>
                      <a:pt x="1406730" y="2861576"/>
                      <a:pt x="1413736" y="2905947"/>
                      <a:pt x="1423077" y="2950318"/>
                    </a:cubicBezTo>
                    <a:cubicBezTo>
                      <a:pt x="1424634" y="2958880"/>
                      <a:pt x="1429304" y="2969000"/>
                      <a:pt x="1420742" y="2976784"/>
                    </a:cubicBezTo>
                    <a:cubicBezTo>
                      <a:pt x="1400502" y="2982233"/>
                      <a:pt x="1379485" y="2984569"/>
                      <a:pt x="1358467" y="2984569"/>
                    </a:cubicBezTo>
                    <a:cubicBezTo>
                      <a:pt x="1303976" y="2984569"/>
                      <a:pt x="1249486" y="2990018"/>
                      <a:pt x="1194996" y="2990796"/>
                    </a:cubicBezTo>
                    <a:cubicBezTo>
                      <a:pt x="1156074" y="2983012"/>
                      <a:pt x="1123380" y="2966665"/>
                      <a:pt x="1098470" y="2933192"/>
                    </a:cubicBezTo>
                    <a:cubicBezTo>
                      <a:pt x="1077452" y="2905168"/>
                      <a:pt x="1050986" y="2881815"/>
                      <a:pt x="1026076" y="2856906"/>
                    </a:cubicBezTo>
                    <a:cubicBezTo>
                      <a:pt x="967693" y="2796188"/>
                      <a:pt x="910867" y="2733913"/>
                      <a:pt x="852485" y="2673195"/>
                    </a:cubicBezTo>
                    <a:cubicBezTo>
                      <a:pt x="805001" y="2624154"/>
                      <a:pt x="759851" y="2573556"/>
                      <a:pt x="711589" y="2524515"/>
                    </a:cubicBezTo>
                    <a:cubicBezTo>
                      <a:pt x="703804" y="2516730"/>
                      <a:pt x="696020" y="2507389"/>
                      <a:pt x="691349" y="2496491"/>
                    </a:cubicBezTo>
                    <a:cubicBezTo>
                      <a:pt x="690571" y="2458348"/>
                      <a:pt x="690571" y="2420983"/>
                      <a:pt x="678116" y="2384396"/>
                    </a:cubicBezTo>
                    <a:cubicBezTo>
                      <a:pt x="666439" y="2350145"/>
                      <a:pt x="656320" y="2315894"/>
                      <a:pt x="645422" y="2281643"/>
                    </a:cubicBezTo>
                    <a:cubicBezTo>
                      <a:pt x="628296" y="2227931"/>
                      <a:pt x="610392" y="2174998"/>
                      <a:pt x="595602" y="2121286"/>
                    </a:cubicBezTo>
                    <a:cubicBezTo>
                      <a:pt x="592488" y="2097933"/>
                      <a:pt x="584704" y="2076915"/>
                      <a:pt x="574584" y="2055897"/>
                    </a:cubicBezTo>
                    <a:cubicBezTo>
                      <a:pt x="539555" y="1988174"/>
                      <a:pt x="511531" y="1916558"/>
                      <a:pt x="483507" y="1845720"/>
                    </a:cubicBezTo>
                    <a:cubicBezTo>
                      <a:pt x="476502" y="1827038"/>
                      <a:pt x="476502" y="1808356"/>
                      <a:pt x="479615" y="1789673"/>
                    </a:cubicBezTo>
                    <a:cubicBezTo>
                      <a:pt x="485064" y="1753865"/>
                      <a:pt x="481951" y="1718836"/>
                      <a:pt x="471052" y="1683806"/>
                    </a:cubicBezTo>
                    <a:cubicBezTo>
                      <a:pt x="460154" y="1648777"/>
                      <a:pt x="451592" y="1613747"/>
                      <a:pt x="441472" y="1578718"/>
                    </a:cubicBezTo>
                    <a:cubicBezTo>
                      <a:pt x="438358" y="1568598"/>
                      <a:pt x="434466" y="1560035"/>
                      <a:pt x="422011" y="1559257"/>
                    </a:cubicBezTo>
                    <a:cubicBezTo>
                      <a:pt x="351952" y="1556921"/>
                      <a:pt x="281893" y="1549137"/>
                      <a:pt x="211834" y="1546802"/>
                    </a:cubicBezTo>
                    <a:cubicBezTo>
                      <a:pt x="172912" y="1545245"/>
                      <a:pt x="135548" y="1554586"/>
                      <a:pt x="97404" y="1560035"/>
                    </a:cubicBezTo>
                    <a:cubicBezTo>
                      <a:pt x="81836" y="1563149"/>
                      <a:pt x="67824" y="1563927"/>
                      <a:pt x="53812" y="156159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485">
                <a:extLst>
                  <a:ext uri="{FF2B5EF4-FFF2-40B4-BE49-F238E27FC236}">
                    <a16:creationId xmlns:a16="http://schemas.microsoft.com/office/drawing/2014/main" id="{266E6FC2-3FA9-4DF7-B24D-64D3EF700223}"/>
                  </a:ext>
                </a:extLst>
              </p:cNvPr>
              <p:cNvSpPr/>
              <p:nvPr/>
            </p:nvSpPr>
            <p:spPr>
              <a:xfrm>
                <a:off x="6017877" y="3675971"/>
                <a:ext cx="597009" cy="633468"/>
              </a:xfrm>
              <a:custGeom>
                <a:avLst/>
                <a:gdLst>
                  <a:gd name="connsiteX0" fmla="*/ 62733 w 1019748"/>
                  <a:gd name="connsiteY0" fmla="*/ 0 h 1082022"/>
                  <a:gd name="connsiteX1" fmla="*/ 300934 w 1019748"/>
                  <a:gd name="connsiteY1" fmla="*/ 115208 h 1082022"/>
                  <a:gd name="connsiteX2" fmla="*/ 346862 w 1019748"/>
                  <a:gd name="connsiteY2" fmla="*/ 118322 h 1082022"/>
                  <a:gd name="connsiteX3" fmla="*/ 540691 w 1019748"/>
                  <a:gd name="connsiteY3" fmla="*/ 56047 h 1082022"/>
                  <a:gd name="connsiteX4" fmla="*/ 558595 w 1019748"/>
                  <a:gd name="connsiteY4" fmla="*/ 52155 h 1082022"/>
                  <a:gd name="connsiteX5" fmla="*/ 544584 w 1019748"/>
                  <a:gd name="connsiteY5" fmla="*/ 274008 h 1082022"/>
                  <a:gd name="connsiteX6" fmla="*/ 551590 w 1019748"/>
                  <a:gd name="connsiteY6" fmla="*/ 604843 h 1082022"/>
                  <a:gd name="connsiteX7" fmla="*/ 588176 w 1019748"/>
                  <a:gd name="connsiteY7" fmla="*/ 716159 h 1082022"/>
                  <a:gd name="connsiteX8" fmla="*/ 602188 w 1019748"/>
                  <a:gd name="connsiteY8" fmla="*/ 733284 h 1082022"/>
                  <a:gd name="connsiteX9" fmla="*/ 737635 w 1019748"/>
                  <a:gd name="connsiteY9" fmla="*/ 856277 h 1082022"/>
                  <a:gd name="connsiteX10" fmla="*/ 765659 w 1019748"/>
                  <a:gd name="connsiteY10" fmla="*/ 872624 h 1082022"/>
                  <a:gd name="connsiteX11" fmla="*/ 886316 w 1019748"/>
                  <a:gd name="connsiteY11" fmla="*/ 913103 h 1082022"/>
                  <a:gd name="connsiteX12" fmla="*/ 954040 w 1019748"/>
                  <a:gd name="connsiteY12" fmla="*/ 924000 h 1082022"/>
                  <a:gd name="connsiteX13" fmla="*/ 1013201 w 1019748"/>
                  <a:gd name="connsiteY13" fmla="*/ 1036095 h 1082022"/>
                  <a:gd name="connsiteX14" fmla="*/ 983620 w 1019748"/>
                  <a:gd name="connsiteY14" fmla="*/ 1056334 h 1082022"/>
                  <a:gd name="connsiteX15" fmla="*/ 851286 w 1019748"/>
                  <a:gd name="connsiteY15" fmla="*/ 1077352 h 1082022"/>
                  <a:gd name="connsiteX16" fmla="*/ 414585 w 1019748"/>
                  <a:gd name="connsiteY16" fmla="*/ 1058670 h 1082022"/>
                  <a:gd name="connsiteX17" fmla="*/ 199738 w 1019748"/>
                  <a:gd name="connsiteY17" fmla="*/ 984719 h 1082022"/>
                  <a:gd name="connsiteX18" fmla="*/ 6686 w 1019748"/>
                  <a:gd name="connsiteY18" fmla="*/ 904539 h 1082022"/>
                  <a:gd name="connsiteX19" fmla="*/ 1237 w 1019748"/>
                  <a:gd name="connsiteY19" fmla="*/ 888971 h 1082022"/>
                  <a:gd name="connsiteX20" fmla="*/ 10578 w 1019748"/>
                  <a:gd name="connsiteY20" fmla="*/ 762086 h 1082022"/>
                  <a:gd name="connsiteX21" fmla="*/ 36267 w 1019748"/>
                  <a:gd name="connsiteY21" fmla="*/ 707596 h 1082022"/>
                  <a:gd name="connsiteX22" fmla="*/ 46386 w 1019748"/>
                  <a:gd name="connsiteY22" fmla="*/ 665561 h 1082022"/>
                  <a:gd name="connsiteX23" fmla="*/ 16027 w 1019748"/>
                  <a:gd name="connsiteY23" fmla="*/ 358858 h 1082022"/>
                  <a:gd name="connsiteX24" fmla="*/ 27704 w 1019748"/>
                  <a:gd name="connsiteY24" fmla="*/ 252991 h 1082022"/>
                  <a:gd name="connsiteX25" fmla="*/ 51057 w 1019748"/>
                  <a:gd name="connsiteY25" fmla="*/ 59939 h 1082022"/>
                  <a:gd name="connsiteX26" fmla="*/ 62733 w 1019748"/>
                  <a:gd name="connsiteY26" fmla="*/ 0 h 108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19748" h="1082022">
                    <a:moveTo>
                      <a:pt x="62733" y="0"/>
                    </a:moveTo>
                    <a:cubicBezTo>
                      <a:pt x="142133" y="38143"/>
                      <a:pt x="222312" y="76286"/>
                      <a:pt x="300934" y="115208"/>
                    </a:cubicBezTo>
                    <a:cubicBezTo>
                      <a:pt x="316503" y="122992"/>
                      <a:pt x="330514" y="123771"/>
                      <a:pt x="346862" y="118322"/>
                    </a:cubicBezTo>
                    <a:cubicBezTo>
                      <a:pt x="411471" y="97304"/>
                      <a:pt x="476082" y="77065"/>
                      <a:pt x="540691" y="56047"/>
                    </a:cubicBezTo>
                    <a:cubicBezTo>
                      <a:pt x="546141" y="54490"/>
                      <a:pt x="552368" y="53712"/>
                      <a:pt x="558595" y="52155"/>
                    </a:cubicBezTo>
                    <a:cubicBezTo>
                      <a:pt x="567937" y="126885"/>
                      <a:pt x="556260" y="200836"/>
                      <a:pt x="544584" y="274008"/>
                    </a:cubicBezTo>
                    <a:cubicBezTo>
                      <a:pt x="527458" y="385325"/>
                      <a:pt x="539135" y="495084"/>
                      <a:pt x="551590" y="604843"/>
                    </a:cubicBezTo>
                    <a:cubicBezTo>
                      <a:pt x="556260" y="644543"/>
                      <a:pt x="574164" y="679572"/>
                      <a:pt x="588176" y="716159"/>
                    </a:cubicBezTo>
                    <a:cubicBezTo>
                      <a:pt x="591290" y="723165"/>
                      <a:pt x="596739" y="727835"/>
                      <a:pt x="602188" y="733284"/>
                    </a:cubicBezTo>
                    <a:cubicBezTo>
                      <a:pt x="647337" y="774541"/>
                      <a:pt x="692486" y="815020"/>
                      <a:pt x="737635" y="856277"/>
                    </a:cubicBezTo>
                    <a:cubicBezTo>
                      <a:pt x="746198" y="864061"/>
                      <a:pt x="754761" y="868732"/>
                      <a:pt x="765659" y="872624"/>
                    </a:cubicBezTo>
                    <a:cubicBezTo>
                      <a:pt x="806137" y="885857"/>
                      <a:pt x="846616" y="899869"/>
                      <a:pt x="886316" y="913103"/>
                    </a:cubicBezTo>
                    <a:cubicBezTo>
                      <a:pt x="908112" y="920108"/>
                      <a:pt x="931465" y="921665"/>
                      <a:pt x="954040" y="924000"/>
                    </a:cubicBezTo>
                    <a:cubicBezTo>
                      <a:pt x="1008530" y="929449"/>
                      <a:pt x="1042781" y="986275"/>
                      <a:pt x="1013201" y="1036095"/>
                    </a:cubicBezTo>
                    <a:cubicBezTo>
                      <a:pt x="1001524" y="1050885"/>
                      <a:pt x="993740" y="1053221"/>
                      <a:pt x="983620" y="1056334"/>
                    </a:cubicBezTo>
                    <a:cubicBezTo>
                      <a:pt x="939250" y="1071903"/>
                      <a:pt x="897214" y="1071903"/>
                      <a:pt x="851286" y="1077352"/>
                    </a:cubicBezTo>
                    <a:cubicBezTo>
                      <a:pt x="786677" y="1085136"/>
                      <a:pt x="546141" y="1106932"/>
                      <a:pt x="414585" y="1058670"/>
                    </a:cubicBezTo>
                    <a:cubicBezTo>
                      <a:pt x="410693" y="1056334"/>
                      <a:pt x="262012" y="1011964"/>
                      <a:pt x="199738" y="984719"/>
                    </a:cubicBezTo>
                    <a:cubicBezTo>
                      <a:pt x="150696" y="963701"/>
                      <a:pt x="28482" y="926336"/>
                      <a:pt x="6686" y="904539"/>
                    </a:cubicBezTo>
                    <a:cubicBezTo>
                      <a:pt x="1237" y="900647"/>
                      <a:pt x="-1877" y="895199"/>
                      <a:pt x="1237" y="888971"/>
                    </a:cubicBezTo>
                    <a:cubicBezTo>
                      <a:pt x="-1098" y="846157"/>
                      <a:pt x="4351" y="804122"/>
                      <a:pt x="10578" y="762086"/>
                    </a:cubicBezTo>
                    <a:cubicBezTo>
                      <a:pt x="13692" y="741068"/>
                      <a:pt x="26925" y="725500"/>
                      <a:pt x="36267" y="707596"/>
                    </a:cubicBezTo>
                    <a:cubicBezTo>
                      <a:pt x="44051" y="694362"/>
                      <a:pt x="47165" y="681129"/>
                      <a:pt x="46386" y="665561"/>
                    </a:cubicBezTo>
                    <a:cubicBezTo>
                      <a:pt x="40937" y="562807"/>
                      <a:pt x="30817" y="460832"/>
                      <a:pt x="16027" y="358858"/>
                    </a:cubicBezTo>
                    <a:cubicBezTo>
                      <a:pt x="10578" y="322271"/>
                      <a:pt x="23033" y="288020"/>
                      <a:pt x="27704" y="252991"/>
                    </a:cubicBezTo>
                    <a:cubicBezTo>
                      <a:pt x="36267" y="188381"/>
                      <a:pt x="46386" y="124549"/>
                      <a:pt x="51057" y="59939"/>
                    </a:cubicBezTo>
                    <a:cubicBezTo>
                      <a:pt x="53392" y="38922"/>
                      <a:pt x="58063" y="19461"/>
                      <a:pt x="62733" y="0"/>
                    </a:cubicBezTo>
                    <a:close/>
                  </a:path>
                </a:pathLst>
              </a:custGeom>
              <a:solidFill>
                <a:srgbClr val="3C413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486">
                <a:extLst>
                  <a:ext uri="{FF2B5EF4-FFF2-40B4-BE49-F238E27FC236}">
                    <a16:creationId xmlns:a16="http://schemas.microsoft.com/office/drawing/2014/main" id="{CE35730F-9CBD-4F49-AE05-139CD7CF8D06}"/>
                  </a:ext>
                </a:extLst>
              </p:cNvPr>
              <p:cNvSpPr/>
              <p:nvPr/>
            </p:nvSpPr>
            <p:spPr>
              <a:xfrm>
                <a:off x="6093748" y="654986"/>
                <a:ext cx="437503" cy="528650"/>
              </a:xfrm>
              <a:custGeom>
                <a:avLst/>
                <a:gdLst>
                  <a:gd name="connsiteX0" fmla="*/ 494389 w 747296"/>
                  <a:gd name="connsiteY0" fmla="*/ 908318 h 902982"/>
                  <a:gd name="connsiteX1" fmla="*/ 478041 w 747296"/>
                  <a:gd name="connsiteY1" fmla="*/ 909097 h 902982"/>
                  <a:gd name="connsiteX2" fmla="*/ 472592 w 747296"/>
                  <a:gd name="connsiteY2" fmla="*/ 898198 h 902982"/>
                  <a:gd name="connsiteX3" fmla="*/ 554328 w 747296"/>
                  <a:gd name="connsiteY3" fmla="*/ 715266 h 902982"/>
                  <a:gd name="connsiteX4" fmla="*/ 520077 w 747296"/>
                  <a:gd name="connsiteY4" fmla="*/ 765865 h 902982"/>
                  <a:gd name="connsiteX5" fmla="*/ 453910 w 747296"/>
                  <a:gd name="connsiteY5" fmla="*/ 824247 h 902982"/>
                  <a:gd name="connsiteX6" fmla="*/ 435227 w 747296"/>
                  <a:gd name="connsiteY6" fmla="*/ 831253 h 902982"/>
                  <a:gd name="connsiteX7" fmla="*/ 358163 w 747296"/>
                  <a:gd name="connsiteY7" fmla="*/ 836702 h 902982"/>
                  <a:gd name="connsiteX8" fmla="*/ 322355 w 747296"/>
                  <a:gd name="connsiteY8" fmla="*/ 819577 h 902982"/>
                  <a:gd name="connsiteX9" fmla="*/ 239062 w 747296"/>
                  <a:gd name="connsiteY9" fmla="*/ 745625 h 902982"/>
                  <a:gd name="connsiteX10" fmla="*/ 197027 w 747296"/>
                  <a:gd name="connsiteY10" fmla="*/ 727721 h 902982"/>
                  <a:gd name="connsiteX11" fmla="*/ 88825 w 747296"/>
                  <a:gd name="connsiteY11" fmla="*/ 621855 h 902982"/>
                  <a:gd name="connsiteX12" fmla="*/ 21879 w 747296"/>
                  <a:gd name="connsiteY12" fmla="*/ 551795 h 902982"/>
                  <a:gd name="connsiteX13" fmla="*/ 14873 w 747296"/>
                  <a:gd name="connsiteY13" fmla="*/ 519101 h 902982"/>
                  <a:gd name="connsiteX14" fmla="*/ 83 w 747296"/>
                  <a:gd name="connsiteY14" fmla="*/ 439701 h 902982"/>
                  <a:gd name="connsiteX15" fmla="*/ 12538 w 747296"/>
                  <a:gd name="connsiteY15" fmla="*/ 389881 h 902982"/>
                  <a:gd name="connsiteX16" fmla="*/ 17209 w 747296"/>
                  <a:gd name="connsiteY16" fmla="*/ 266110 h 902982"/>
                  <a:gd name="connsiteX17" fmla="*/ 17987 w 747296"/>
                  <a:gd name="connsiteY17" fmla="*/ 255991 h 902982"/>
                  <a:gd name="connsiteX18" fmla="*/ 30442 w 747296"/>
                  <a:gd name="connsiteY18" fmla="*/ 237308 h 902982"/>
                  <a:gd name="connsiteX19" fmla="*/ 45232 w 747296"/>
                  <a:gd name="connsiteY19" fmla="*/ 252099 h 902982"/>
                  <a:gd name="connsiteX20" fmla="*/ 56130 w 747296"/>
                  <a:gd name="connsiteY20" fmla="*/ 282457 h 902982"/>
                  <a:gd name="connsiteX21" fmla="*/ 73256 w 747296"/>
                  <a:gd name="connsiteY21" fmla="*/ 298026 h 902982"/>
                  <a:gd name="connsiteX22" fmla="*/ 91938 w 747296"/>
                  <a:gd name="connsiteY22" fmla="*/ 279344 h 902982"/>
                  <a:gd name="connsiteX23" fmla="*/ 85711 w 747296"/>
                  <a:gd name="connsiteY23" fmla="*/ 214734 h 902982"/>
                  <a:gd name="connsiteX24" fmla="*/ 175231 w 747296"/>
                  <a:gd name="connsiteY24" fmla="*/ 67610 h 902982"/>
                  <a:gd name="connsiteX25" fmla="*/ 418102 w 747296"/>
                  <a:gd name="connsiteY25" fmla="*/ 1443 h 902982"/>
                  <a:gd name="connsiteX26" fmla="*/ 514628 w 747296"/>
                  <a:gd name="connsiteY26" fmla="*/ 4557 h 902982"/>
                  <a:gd name="connsiteX27" fmla="*/ 696781 w 747296"/>
                  <a:gd name="connsiteY27" fmla="*/ 114316 h 902982"/>
                  <a:gd name="connsiteX28" fmla="*/ 748158 w 747296"/>
                  <a:gd name="connsiteY28" fmla="*/ 198387 h 902982"/>
                  <a:gd name="connsiteX29" fmla="*/ 711571 w 747296"/>
                  <a:gd name="connsiteY29" fmla="*/ 422576 h 902982"/>
                  <a:gd name="connsiteX30" fmla="*/ 681213 w 747296"/>
                  <a:gd name="connsiteY30" fmla="*/ 521437 h 902982"/>
                  <a:gd name="connsiteX31" fmla="*/ 667979 w 747296"/>
                  <a:gd name="connsiteY31" fmla="*/ 547903 h 902982"/>
                  <a:gd name="connsiteX32" fmla="*/ 551993 w 747296"/>
                  <a:gd name="connsiteY32" fmla="*/ 758859 h 902982"/>
                  <a:gd name="connsiteX33" fmla="*/ 494389 w 747296"/>
                  <a:gd name="connsiteY33" fmla="*/ 908318 h 9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296" h="902982">
                    <a:moveTo>
                      <a:pt x="494389" y="908318"/>
                    </a:moveTo>
                    <a:cubicBezTo>
                      <a:pt x="488939" y="908318"/>
                      <a:pt x="483490" y="908318"/>
                      <a:pt x="478041" y="909097"/>
                    </a:cubicBezTo>
                    <a:cubicBezTo>
                      <a:pt x="468700" y="909097"/>
                      <a:pt x="471035" y="902091"/>
                      <a:pt x="472592" y="898198"/>
                    </a:cubicBezTo>
                    <a:cubicBezTo>
                      <a:pt x="502173" y="838259"/>
                      <a:pt x="526304" y="775984"/>
                      <a:pt x="554328" y="715266"/>
                    </a:cubicBezTo>
                    <a:cubicBezTo>
                      <a:pt x="544987" y="733170"/>
                      <a:pt x="531753" y="748739"/>
                      <a:pt x="520077" y="765865"/>
                    </a:cubicBezTo>
                    <a:cubicBezTo>
                      <a:pt x="502951" y="791553"/>
                      <a:pt x="478041" y="807900"/>
                      <a:pt x="453910" y="824247"/>
                    </a:cubicBezTo>
                    <a:cubicBezTo>
                      <a:pt x="448461" y="828139"/>
                      <a:pt x="442233" y="831253"/>
                      <a:pt x="435227" y="831253"/>
                    </a:cubicBezTo>
                    <a:cubicBezTo>
                      <a:pt x="409539" y="832810"/>
                      <a:pt x="383851" y="835924"/>
                      <a:pt x="358163" y="836702"/>
                    </a:cubicBezTo>
                    <a:cubicBezTo>
                      <a:pt x="343372" y="837481"/>
                      <a:pt x="332474" y="828918"/>
                      <a:pt x="322355" y="819577"/>
                    </a:cubicBezTo>
                    <a:cubicBezTo>
                      <a:pt x="295109" y="794667"/>
                      <a:pt x="266307" y="770535"/>
                      <a:pt x="239062" y="745625"/>
                    </a:cubicBezTo>
                    <a:cubicBezTo>
                      <a:pt x="227386" y="735506"/>
                      <a:pt x="216488" y="721494"/>
                      <a:pt x="197027" y="727721"/>
                    </a:cubicBezTo>
                    <a:cubicBezTo>
                      <a:pt x="158105" y="695806"/>
                      <a:pt x="124633" y="657662"/>
                      <a:pt x="88825" y="621855"/>
                    </a:cubicBezTo>
                    <a:cubicBezTo>
                      <a:pt x="66250" y="599280"/>
                      <a:pt x="44454" y="575148"/>
                      <a:pt x="21879" y="551795"/>
                    </a:cubicBezTo>
                    <a:cubicBezTo>
                      <a:pt x="20322" y="540897"/>
                      <a:pt x="20322" y="529221"/>
                      <a:pt x="14873" y="519101"/>
                    </a:cubicBezTo>
                    <a:cubicBezTo>
                      <a:pt x="3975" y="494191"/>
                      <a:pt x="-695" y="467725"/>
                      <a:pt x="83" y="439701"/>
                    </a:cubicBezTo>
                    <a:cubicBezTo>
                      <a:pt x="13316" y="425689"/>
                      <a:pt x="12538" y="407007"/>
                      <a:pt x="12538" y="389881"/>
                    </a:cubicBezTo>
                    <a:cubicBezTo>
                      <a:pt x="12538" y="348624"/>
                      <a:pt x="14873" y="307367"/>
                      <a:pt x="17209" y="266110"/>
                    </a:cubicBezTo>
                    <a:cubicBezTo>
                      <a:pt x="17209" y="262997"/>
                      <a:pt x="17209" y="259104"/>
                      <a:pt x="17987" y="255991"/>
                    </a:cubicBezTo>
                    <a:cubicBezTo>
                      <a:pt x="19544" y="248206"/>
                      <a:pt x="20322" y="238865"/>
                      <a:pt x="30442" y="237308"/>
                    </a:cubicBezTo>
                    <a:cubicBezTo>
                      <a:pt x="39005" y="236530"/>
                      <a:pt x="42119" y="245093"/>
                      <a:pt x="45232" y="252099"/>
                    </a:cubicBezTo>
                    <a:cubicBezTo>
                      <a:pt x="49903" y="262218"/>
                      <a:pt x="53017" y="272338"/>
                      <a:pt x="56130" y="282457"/>
                    </a:cubicBezTo>
                    <a:cubicBezTo>
                      <a:pt x="59244" y="291020"/>
                      <a:pt x="63136" y="296469"/>
                      <a:pt x="73256" y="298026"/>
                    </a:cubicBezTo>
                    <a:cubicBezTo>
                      <a:pt x="91160" y="300361"/>
                      <a:pt x="95052" y="297248"/>
                      <a:pt x="91938" y="279344"/>
                    </a:cubicBezTo>
                    <a:cubicBezTo>
                      <a:pt x="88046" y="258326"/>
                      <a:pt x="86489" y="236530"/>
                      <a:pt x="85711" y="214734"/>
                    </a:cubicBezTo>
                    <a:cubicBezTo>
                      <a:pt x="83375" y="145453"/>
                      <a:pt x="117626" y="98747"/>
                      <a:pt x="175231" y="67610"/>
                    </a:cubicBezTo>
                    <a:cubicBezTo>
                      <a:pt x="250739" y="26353"/>
                      <a:pt x="332474" y="8449"/>
                      <a:pt x="418102" y="1443"/>
                    </a:cubicBezTo>
                    <a:cubicBezTo>
                      <a:pt x="450796" y="-1671"/>
                      <a:pt x="482712" y="664"/>
                      <a:pt x="514628" y="4557"/>
                    </a:cubicBezTo>
                    <a:cubicBezTo>
                      <a:pt x="591693" y="13119"/>
                      <a:pt x="651632" y="52041"/>
                      <a:pt x="696781" y="114316"/>
                    </a:cubicBezTo>
                    <a:cubicBezTo>
                      <a:pt x="716242" y="140783"/>
                      <a:pt x="738038" y="165692"/>
                      <a:pt x="748158" y="198387"/>
                    </a:cubicBezTo>
                    <a:cubicBezTo>
                      <a:pt x="753607" y="276230"/>
                      <a:pt x="731811" y="348624"/>
                      <a:pt x="711571" y="422576"/>
                    </a:cubicBezTo>
                    <a:cubicBezTo>
                      <a:pt x="702230" y="456048"/>
                      <a:pt x="691332" y="487964"/>
                      <a:pt x="681213" y="521437"/>
                    </a:cubicBezTo>
                    <a:cubicBezTo>
                      <a:pt x="678099" y="530778"/>
                      <a:pt x="676542" y="540897"/>
                      <a:pt x="667979" y="547903"/>
                    </a:cubicBezTo>
                    <a:cubicBezTo>
                      <a:pt x="629057" y="617962"/>
                      <a:pt x="590914" y="688800"/>
                      <a:pt x="551993" y="758859"/>
                    </a:cubicBezTo>
                    <a:cubicBezTo>
                      <a:pt x="526304" y="805565"/>
                      <a:pt x="506065" y="855385"/>
                      <a:pt x="494389" y="908318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487">
                <a:extLst>
                  <a:ext uri="{FF2B5EF4-FFF2-40B4-BE49-F238E27FC236}">
                    <a16:creationId xmlns:a16="http://schemas.microsoft.com/office/drawing/2014/main" id="{A26E2B08-59BA-458E-848D-B6CAE352A3A4}"/>
                  </a:ext>
                </a:extLst>
              </p:cNvPr>
              <p:cNvSpPr/>
              <p:nvPr/>
            </p:nvSpPr>
            <p:spPr>
              <a:xfrm>
                <a:off x="5923179" y="582083"/>
                <a:ext cx="770188" cy="391930"/>
              </a:xfrm>
              <a:custGeom>
                <a:avLst/>
                <a:gdLst>
                  <a:gd name="connsiteX0" fmla="*/ 286760 w 1315552"/>
                  <a:gd name="connsiteY0" fmla="*/ 561115 h 669452"/>
                  <a:gd name="connsiteX1" fmla="*/ 298437 w 1315552"/>
                  <a:gd name="connsiteY1" fmla="*/ 643629 h 669452"/>
                  <a:gd name="connsiteX2" fmla="*/ 50116 w 1315552"/>
                  <a:gd name="connsiteY2" fmla="*/ 481715 h 669452"/>
                  <a:gd name="connsiteX3" fmla="*/ 1075 w 1315552"/>
                  <a:gd name="connsiteY3" fmla="*/ 349381 h 669452"/>
                  <a:gd name="connsiteX4" fmla="*/ 152091 w 1315552"/>
                  <a:gd name="connsiteY4" fmla="*/ 98725 h 669452"/>
                  <a:gd name="connsiteX5" fmla="*/ 323346 w 1315552"/>
                  <a:gd name="connsiteY5" fmla="*/ 31780 h 669452"/>
                  <a:gd name="connsiteX6" fmla="*/ 480590 w 1315552"/>
                  <a:gd name="connsiteY6" fmla="*/ 4535 h 669452"/>
                  <a:gd name="connsiteX7" fmla="*/ 731246 w 1315552"/>
                  <a:gd name="connsiteY7" fmla="*/ 8427 h 669452"/>
                  <a:gd name="connsiteX8" fmla="*/ 1101002 w 1315552"/>
                  <a:gd name="connsiteY8" fmla="*/ 60582 h 669452"/>
                  <a:gd name="connsiteX9" fmla="*/ 1179623 w 1315552"/>
                  <a:gd name="connsiteY9" fmla="*/ 101839 h 669452"/>
                  <a:gd name="connsiteX10" fmla="*/ 1287826 w 1315552"/>
                  <a:gd name="connsiteY10" fmla="*/ 215490 h 669452"/>
                  <a:gd name="connsiteX11" fmla="*/ 1285491 w 1315552"/>
                  <a:gd name="connsiteY11" fmla="*/ 449799 h 669452"/>
                  <a:gd name="connsiteX12" fmla="*/ 1137588 w 1315552"/>
                  <a:gd name="connsiteY12" fmla="*/ 598480 h 669452"/>
                  <a:gd name="connsiteX13" fmla="*/ 950764 w 1315552"/>
                  <a:gd name="connsiteY13" fmla="*/ 673209 h 669452"/>
                  <a:gd name="connsiteX14" fmla="*/ 987350 w 1315552"/>
                  <a:gd name="connsiteY14" fmla="*/ 551774 h 669452"/>
                  <a:gd name="connsiteX15" fmla="*/ 1027829 w 1315552"/>
                  <a:gd name="connsiteY15" fmla="*/ 365728 h 669452"/>
                  <a:gd name="connsiteX16" fmla="*/ 1027051 w 1315552"/>
                  <a:gd name="connsiteY16" fmla="*/ 324471 h 669452"/>
                  <a:gd name="connsiteX17" fmla="*/ 802862 w 1315552"/>
                  <a:gd name="connsiteY17" fmla="*/ 102618 h 669452"/>
                  <a:gd name="connsiteX18" fmla="*/ 556877 w 1315552"/>
                  <a:gd name="connsiteY18" fmla="*/ 116629 h 669452"/>
                  <a:gd name="connsiteX19" fmla="*/ 438555 w 1315552"/>
                  <a:gd name="connsiteY19" fmla="*/ 135312 h 669452"/>
                  <a:gd name="connsiteX20" fmla="*/ 382507 w 1315552"/>
                  <a:gd name="connsiteY20" fmla="*/ 171898 h 669452"/>
                  <a:gd name="connsiteX21" fmla="*/ 337358 w 1315552"/>
                  <a:gd name="connsiteY21" fmla="*/ 211598 h 669452"/>
                  <a:gd name="connsiteX22" fmla="*/ 317119 w 1315552"/>
                  <a:gd name="connsiteY22" fmla="*/ 242736 h 669452"/>
                  <a:gd name="connsiteX23" fmla="*/ 275084 w 1315552"/>
                  <a:gd name="connsiteY23" fmla="*/ 309681 h 669452"/>
                  <a:gd name="connsiteX24" fmla="*/ 257180 w 1315552"/>
                  <a:gd name="connsiteY24" fmla="*/ 337705 h 669452"/>
                  <a:gd name="connsiteX25" fmla="*/ 259515 w 1315552"/>
                  <a:gd name="connsiteY25" fmla="*/ 424111 h 669452"/>
                  <a:gd name="connsiteX26" fmla="*/ 284425 w 1315552"/>
                  <a:gd name="connsiteY26" fmla="*/ 543211 h 669452"/>
                  <a:gd name="connsiteX27" fmla="*/ 286760 w 1315552"/>
                  <a:gd name="connsiteY27" fmla="*/ 561115 h 6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5552" h="669452">
                    <a:moveTo>
                      <a:pt x="286760" y="561115"/>
                    </a:moveTo>
                    <a:cubicBezTo>
                      <a:pt x="290652" y="588360"/>
                      <a:pt x="294545" y="615605"/>
                      <a:pt x="298437" y="643629"/>
                    </a:cubicBezTo>
                    <a:cubicBezTo>
                      <a:pt x="222150" y="632731"/>
                      <a:pt x="68020" y="517523"/>
                      <a:pt x="50116" y="481715"/>
                    </a:cubicBezTo>
                    <a:cubicBezTo>
                      <a:pt x="22871" y="450577"/>
                      <a:pt x="4967" y="385189"/>
                      <a:pt x="1075" y="349381"/>
                    </a:cubicBezTo>
                    <a:cubicBezTo>
                      <a:pt x="-10602" y="229502"/>
                      <a:pt x="75026" y="147767"/>
                      <a:pt x="152091" y="98725"/>
                    </a:cubicBezTo>
                    <a:cubicBezTo>
                      <a:pt x="173887" y="84714"/>
                      <a:pt x="286760" y="35672"/>
                      <a:pt x="323346" y="31780"/>
                    </a:cubicBezTo>
                    <a:cubicBezTo>
                      <a:pt x="338915" y="29445"/>
                      <a:pt x="447896" y="7649"/>
                      <a:pt x="480590" y="4535"/>
                    </a:cubicBezTo>
                    <a:cubicBezTo>
                      <a:pt x="566996" y="-4806"/>
                      <a:pt x="644840" y="2200"/>
                      <a:pt x="731246" y="8427"/>
                    </a:cubicBezTo>
                    <a:cubicBezTo>
                      <a:pt x="842562" y="16211"/>
                      <a:pt x="1061302" y="45792"/>
                      <a:pt x="1101002" y="60582"/>
                    </a:cubicBezTo>
                    <a:cubicBezTo>
                      <a:pt x="1129025" y="69923"/>
                      <a:pt x="1153157" y="88606"/>
                      <a:pt x="1179623" y="101839"/>
                    </a:cubicBezTo>
                    <a:cubicBezTo>
                      <a:pt x="1227108" y="124414"/>
                      <a:pt x="1276928" y="198365"/>
                      <a:pt x="1287826" y="215490"/>
                    </a:cubicBezTo>
                    <a:cubicBezTo>
                      <a:pt x="1351658" y="320579"/>
                      <a:pt x="1303395" y="426446"/>
                      <a:pt x="1285491" y="449799"/>
                    </a:cubicBezTo>
                    <a:cubicBezTo>
                      <a:pt x="1251239" y="504289"/>
                      <a:pt x="1188186" y="572792"/>
                      <a:pt x="1137588" y="598480"/>
                    </a:cubicBezTo>
                    <a:cubicBezTo>
                      <a:pt x="1088547" y="629617"/>
                      <a:pt x="973339" y="672431"/>
                      <a:pt x="950764" y="673209"/>
                    </a:cubicBezTo>
                    <a:cubicBezTo>
                      <a:pt x="963219" y="632731"/>
                      <a:pt x="974117" y="592252"/>
                      <a:pt x="987350" y="551774"/>
                    </a:cubicBezTo>
                    <a:cubicBezTo>
                      <a:pt x="1007590" y="491056"/>
                      <a:pt x="1016152" y="428003"/>
                      <a:pt x="1027829" y="365728"/>
                    </a:cubicBezTo>
                    <a:cubicBezTo>
                      <a:pt x="1030164" y="351716"/>
                      <a:pt x="1018488" y="338483"/>
                      <a:pt x="1027051" y="324471"/>
                    </a:cubicBezTo>
                    <a:cubicBezTo>
                      <a:pt x="1007590" y="209263"/>
                      <a:pt x="938309" y="118965"/>
                      <a:pt x="802862" y="102618"/>
                    </a:cubicBezTo>
                    <a:cubicBezTo>
                      <a:pt x="720348" y="92498"/>
                      <a:pt x="638612" y="106510"/>
                      <a:pt x="556877" y="116629"/>
                    </a:cubicBezTo>
                    <a:cubicBezTo>
                      <a:pt x="517177" y="121300"/>
                      <a:pt x="478255" y="127527"/>
                      <a:pt x="438555" y="135312"/>
                    </a:cubicBezTo>
                    <a:cubicBezTo>
                      <a:pt x="414423" y="139982"/>
                      <a:pt x="394962" y="150102"/>
                      <a:pt x="382507" y="171898"/>
                    </a:cubicBezTo>
                    <a:cubicBezTo>
                      <a:pt x="371609" y="190581"/>
                      <a:pt x="353706" y="199922"/>
                      <a:pt x="337358" y="211598"/>
                    </a:cubicBezTo>
                    <a:cubicBezTo>
                      <a:pt x="326460" y="219383"/>
                      <a:pt x="320233" y="229502"/>
                      <a:pt x="317119" y="242736"/>
                    </a:cubicBezTo>
                    <a:cubicBezTo>
                      <a:pt x="310892" y="269202"/>
                      <a:pt x="300772" y="294112"/>
                      <a:pt x="275084" y="309681"/>
                    </a:cubicBezTo>
                    <a:cubicBezTo>
                      <a:pt x="264964" y="315908"/>
                      <a:pt x="260294" y="326028"/>
                      <a:pt x="257180" y="337705"/>
                    </a:cubicBezTo>
                    <a:cubicBezTo>
                      <a:pt x="249395" y="366507"/>
                      <a:pt x="255623" y="395309"/>
                      <a:pt x="259515" y="424111"/>
                    </a:cubicBezTo>
                    <a:cubicBezTo>
                      <a:pt x="264964" y="464589"/>
                      <a:pt x="273527" y="504289"/>
                      <a:pt x="284425" y="543211"/>
                    </a:cubicBezTo>
                    <a:cubicBezTo>
                      <a:pt x="287539" y="547882"/>
                      <a:pt x="290652" y="554109"/>
                      <a:pt x="286760" y="561115"/>
                    </a:cubicBezTo>
                    <a:close/>
                  </a:path>
                </a:pathLst>
              </a:custGeom>
              <a:solidFill>
                <a:srgbClr val="F5E2C6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488">
                <a:extLst>
                  <a:ext uri="{FF2B5EF4-FFF2-40B4-BE49-F238E27FC236}">
                    <a16:creationId xmlns:a16="http://schemas.microsoft.com/office/drawing/2014/main" id="{A4F4023B-2E35-4C14-B495-8EB386BE885D}"/>
                  </a:ext>
                </a:extLst>
              </p:cNvPr>
              <p:cNvSpPr/>
              <p:nvPr/>
            </p:nvSpPr>
            <p:spPr>
              <a:xfrm>
                <a:off x="4767672" y="3730659"/>
                <a:ext cx="487634" cy="364586"/>
              </a:xfrm>
              <a:custGeom>
                <a:avLst/>
                <a:gdLst>
                  <a:gd name="connsiteX0" fmla="*/ 119004 w 832923"/>
                  <a:gd name="connsiteY0" fmla="*/ 0 h 622746"/>
                  <a:gd name="connsiteX1" fmla="*/ 140022 w 832923"/>
                  <a:gd name="connsiteY1" fmla="*/ 48263 h 622746"/>
                  <a:gd name="connsiteX2" fmla="*/ 169603 w 832923"/>
                  <a:gd name="connsiteY2" fmla="*/ 108202 h 622746"/>
                  <a:gd name="connsiteX3" fmla="*/ 237326 w 832923"/>
                  <a:gd name="connsiteY3" fmla="*/ 190716 h 622746"/>
                  <a:gd name="connsiteX4" fmla="*/ 279362 w 832923"/>
                  <a:gd name="connsiteY4" fmla="*/ 239757 h 622746"/>
                  <a:gd name="connsiteX5" fmla="*/ 351756 w 832923"/>
                  <a:gd name="connsiteY5" fmla="*/ 306703 h 622746"/>
                  <a:gd name="connsiteX6" fmla="*/ 433492 w 832923"/>
                  <a:gd name="connsiteY6" fmla="*/ 395444 h 622746"/>
                  <a:gd name="connsiteX7" fmla="*/ 542472 w 832923"/>
                  <a:gd name="connsiteY7" fmla="*/ 537897 h 622746"/>
                  <a:gd name="connsiteX8" fmla="*/ 645226 w 832923"/>
                  <a:gd name="connsiteY8" fmla="*/ 569035 h 622746"/>
                  <a:gd name="connsiteX9" fmla="*/ 828158 w 832923"/>
                  <a:gd name="connsiteY9" fmla="*/ 535562 h 622746"/>
                  <a:gd name="connsiteX10" fmla="*/ 835163 w 832923"/>
                  <a:gd name="connsiteY10" fmla="*/ 532448 h 622746"/>
                  <a:gd name="connsiteX11" fmla="*/ 826601 w 832923"/>
                  <a:gd name="connsiteY11" fmla="*/ 576819 h 622746"/>
                  <a:gd name="connsiteX12" fmla="*/ 811810 w 832923"/>
                  <a:gd name="connsiteY12" fmla="*/ 593166 h 622746"/>
                  <a:gd name="connsiteX13" fmla="*/ 672471 w 832923"/>
                  <a:gd name="connsiteY13" fmla="*/ 622747 h 622746"/>
                  <a:gd name="connsiteX14" fmla="*/ 574388 w 832923"/>
                  <a:gd name="connsiteY14" fmla="*/ 622747 h 622746"/>
                  <a:gd name="connsiteX15" fmla="*/ 452952 w 832923"/>
                  <a:gd name="connsiteY15" fmla="*/ 524664 h 622746"/>
                  <a:gd name="connsiteX16" fmla="*/ 330738 w 832923"/>
                  <a:gd name="connsiteY16" fmla="*/ 375983 h 622746"/>
                  <a:gd name="connsiteX17" fmla="*/ 266907 w 832923"/>
                  <a:gd name="connsiteY17" fmla="*/ 322271 h 622746"/>
                  <a:gd name="connsiteX18" fmla="*/ 240440 w 832923"/>
                  <a:gd name="connsiteY18" fmla="*/ 319936 h 622746"/>
                  <a:gd name="connsiteX19" fmla="*/ 193734 w 832923"/>
                  <a:gd name="connsiteY19" fmla="*/ 310595 h 622746"/>
                  <a:gd name="connsiteX20" fmla="*/ 36490 w 832923"/>
                  <a:gd name="connsiteY20" fmla="*/ 165028 h 622746"/>
                  <a:gd name="connsiteX21" fmla="*/ 14694 w 832923"/>
                  <a:gd name="connsiteY21" fmla="*/ 140896 h 622746"/>
                  <a:gd name="connsiteX22" fmla="*/ 16251 w 832923"/>
                  <a:gd name="connsiteY22" fmla="*/ 88741 h 622746"/>
                  <a:gd name="connsiteX23" fmla="*/ 83196 w 832923"/>
                  <a:gd name="connsiteY23" fmla="*/ 35808 h 622746"/>
                  <a:gd name="connsiteX24" fmla="*/ 119004 w 832923"/>
                  <a:gd name="connsiteY24" fmla="*/ 0 h 6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32923" h="622746">
                    <a:moveTo>
                      <a:pt x="119004" y="0"/>
                    </a:moveTo>
                    <a:cubicBezTo>
                      <a:pt x="121340" y="17904"/>
                      <a:pt x="133016" y="31916"/>
                      <a:pt x="140022" y="48263"/>
                    </a:cubicBezTo>
                    <a:cubicBezTo>
                      <a:pt x="149363" y="68502"/>
                      <a:pt x="161040" y="87963"/>
                      <a:pt x="169603" y="108202"/>
                    </a:cubicBezTo>
                    <a:cubicBezTo>
                      <a:pt x="183614" y="143232"/>
                      <a:pt x="205411" y="170477"/>
                      <a:pt x="237326" y="190716"/>
                    </a:cubicBezTo>
                    <a:cubicBezTo>
                      <a:pt x="255230" y="202393"/>
                      <a:pt x="266907" y="222632"/>
                      <a:pt x="279362" y="239757"/>
                    </a:cubicBezTo>
                    <a:cubicBezTo>
                      <a:pt x="298823" y="267003"/>
                      <a:pt x="322176" y="290356"/>
                      <a:pt x="351756" y="306703"/>
                    </a:cubicBezTo>
                    <a:cubicBezTo>
                      <a:pt x="389899" y="326942"/>
                      <a:pt x="416366" y="355744"/>
                      <a:pt x="433492" y="395444"/>
                    </a:cubicBezTo>
                    <a:cubicBezTo>
                      <a:pt x="457623" y="452270"/>
                      <a:pt x="497323" y="498198"/>
                      <a:pt x="542472" y="537897"/>
                    </a:cubicBezTo>
                    <a:cubicBezTo>
                      <a:pt x="568161" y="561250"/>
                      <a:pt x="603969" y="577597"/>
                      <a:pt x="645226" y="569035"/>
                    </a:cubicBezTo>
                    <a:cubicBezTo>
                      <a:pt x="705943" y="556580"/>
                      <a:pt x="767440" y="546460"/>
                      <a:pt x="828158" y="535562"/>
                    </a:cubicBezTo>
                    <a:cubicBezTo>
                      <a:pt x="830493" y="534784"/>
                      <a:pt x="832828" y="533227"/>
                      <a:pt x="835163" y="532448"/>
                    </a:cubicBezTo>
                    <a:cubicBezTo>
                      <a:pt x="838277" y="548017"/>
                      <a:pt x="835942" y="558915"/>
                      <a:pt x="826601" y="576819"/>
                    </a:cubicBezTo>
                    <a:cubicBezTo>
                      <a:pt x="818816" y="591610"/>
                      <a:pt x="818816" y="591610"/>
                      <a:pt x="811810" y="593166"/>
                    </a:cubicBezTo>
                    <a:cubicBezTo>
                      <a:pt x="758099" y="604843"/>
                      <a:pt x="728518" y="621190"/>
                      <a:pt x="672471" y="622747"/>
                    </a:cubicBezTo>
                    <a:cubicBezTo>
                      <a:pt x="655345" y="622747"/>
                      <a:pt x="589957" y="625082"/>
                      <a:pt x="574388" y="622747"/>
                    </a:cubicBezTo>
                    <a:cubicBezTo>
                      <a:pt x="512892" y="607178"/>
                      <a:pt x="486425" y="564364"/>
                      <a:pt x="452952" y="524664"/>
                    </a:cubicBezTo>
                    <a:cubicBezTo>
                      <a:pt x="411696" y="475623"/>
                      <a:pt x="380558" y="418018"/>
                      <a:pt x="330738" y="375983"/>
                    </a:cubicBezTo>
                    <a:cubicBezTo>
                      <a:pt x="309721" y="358079"/>
                      <a:pt x="287925" y="340954"/>
                      <a:pt x="266907" y="322271"/>
                    </a:cubicBezTo>
                    <a:cubicBezTo>
                      <a:pt x="258344" y="314487"/>
                      <a:pt x="249003" y="317601"/>
                      <a:pt x="240440" y="319936"/>
                    </a:cubicBezTo>
                    <a:cubicBezTo>
                      <a:pt x="223315" y="325385"/>
                      <a:pt x="208524" y="321493"/>
                      <a:pt x="193734" y="310595"/>
                    </a:cubicBezTo>
                    <a:cubicBezTo>
                      <a:pt x="135352" y="268560"/>
                      <a:pt x="80861" y="221854"/>
                      <a:pt x="36490" y="165028"/>
                    </a:cubicBezTo>
                    <a:cubicBezTo>
                      <a:pt x="29485" y="156465"/>
                      <a:pt x="22479" y="148681"/>
                      <a:pt x="14694" y="140896"/>
                    </a:cubicBezTo>
                    <a:cubicBezTo>
                      <a:pt x="-4767" y="119878"/>
                      <a:pt x="-5545" y="107424"/>
                      <a:pt x="16251" y="88741"/>
                    </a:cubicBezTo>
                    <a:cubicBezTo>
                      <a:pt x="37269" y="70059"/>
                      <a:pt x="60622" y="52933"/>
                      <a:pt x="83196" y="35808"/>
                    </a:cubicBezTo>
                    <a:cubicBezTo>
                      <a:pt x="96430" y="24131"/>
                      <a:pt x="108106" y="13233"/>
                      <a:pt x="119004" y="0"/>
                    </a:cubicBezTo>
                    <a:close/>
                  </a:path>
                </a:pathLst>
              </a:custGeom>
              <a:solidFill>
                <a:srgbClr val="89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489">
                <a:extLst>
                  <a:ext uri="{FF2B5EF4-FFF2-40B4-BE49-F238E27FC236}">
                    <a16:creationId xmlns:a16="http://schemas.microsoft.com/office/drawing/2014/main" id="{49655EE5-47E0-45BC-9DBB-E6D0B04387E7}"/>
                  </a:ext>
                </a:extLst>
              </p:cNvPr>
              <p:cNvSpPr/>
              <p:nvPr/>
            </p:nvSpPr>
            <p:spPr>
              <a:xfrm>
                <a:off x="6007183" y="4195962"/>
                <a:ext cx="606124" cy="154949"/>
              </a:xfrm>
              <a:custGeom>
                <a:avLst/>
                <a:gdLst>
                  <a:gd name="connsiteX0" fmla="*/ 19503 w 1035316"/>
                  <a:gd name="connsiteY0" fmla="*/ 0 h 264667"/>
                  <a:gd name="connsiteX1" fmla="*/ 67766 w 1035316"/>
                  <a:gd name="connsiteY1" fmla="*/ 35808 h 264667"/>
                  <a:gd name="connsiteX2" fmla="*/ 303632 w 1035316"/>
                  <a:gd name="connsiteY2" fmla="*/ 120657 h 264667"/>
                  <a:gd name="connsiteX3" fmla="*/ 471773 w 1035316"/>
                  <a:gd name="connsiteY3" fmla="*/ 179818 h 264667"/>
                  <a:gd name="connsiteX4" fmla="*/ 778476 w 1035316"/>
                  <a:gd name="connsiteY4" fmla="*/ 192273 h 264667"/>
                  <a:gd name="connsiteX5" fmla="*/ 959073 w 1035316"/>
                  <a:gd name="connsiteY5" fmla="*/ 170477 h 264667"/>
                  <a:gd name="connsiteX6" fmla="*/ 1035359 w 1035316"/>
                  <a:gd name="connsiteY6" fmla="*/ 136226 h 264667"/>
                  <a:gd name="connsiteX7" fmla="*/ 1017455 w 1035316"/>
                  <a:gd name="connsiteY7" fmla="*/ 217961 h 264667"/>
                  <a:gd name="connsiteX8" fmla="*/ 863325 w 1035316"/>
                  <a:gd name="connsiteY8" fmla="*/ 263110 h 264667"/>
                  <a:gd name="connsiteX9" fmla="*/ 689735 w 1035316"/>
                  <a:gd name="connsiteY9" fmla="*/ 269338 h 264667"/>
                  <a:gd name="connsiteX10" fmla="*/ 533270 w 1035316"/>
                  <a:gd name="connsiteY10" fmla="*/ 251434 h 264667"/>
                  <a:gd name="connsiteX11" fmla="*/ 174412 w 1035316"/>
                  <a:gd name="connsiteY11" fmla="*/ 179040 h 264667"/>
                  <a:gd name="connsiteX12" fmla="*/ 13276 w 1035316"/>
                  <a:gd name="connsiteY12" fmla="*/ 116765 h 264667"/>
                  <a:gd name="connsiteX13" fmla="*/ 43 w 1035316"/>
                  <a:gd name="connsiteY13" fmla="*/ 91077 h 264667"/>
                  <a:gd name="connsiteX14" fmla="*/ 19503 w 1035316"/>
                  <a:gd name="connsiteY14" fmla="*/ 0 h 2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5316" h="264667">
                    <a:moveTo>
                      <a:pt x="19503" y="0"/>
                    </a:moveTo>
                    <a:cubicBezTo>
                      <a:pt x="30401" y="19461"/>
                      <a:pt x="49084" y="32694"/>
                      <a:pt x="67766" y="35808"/>
                    </a:cubicBezTo>
                    <a:cubicBezTo>
                      <a:pt x="154951" y="66945"/>
                      <a:pt x="200100" y="90298"/>
                      <a:pt x="303632" y="120657"/>
                    </a:cubicBezTo>
                    <a:cubicBezTo>
                      <a:pt x="328541" y="131555"/>
                      <a:pt x="444528" y="166585"/>
                      <a:pt x="471773" y="179818"/>
                    </a:cubicBezTo>
                    <a:cubicBezTo>
                      <a:pt x="500575" y="193051"/>
                      <a:pt x="706860" y="200836"/>
                      <a:pt x="778476" y="192273"/>
                    </a:cubicBezTo>
                    <a:cubicBezTo>
                      <a:pt x="838415" y="185267"/>
                      <a:pt x="899133" y="179040"/>
                      <a:pt x="959073" y="170477"/>
                    </a:cubicBezTo>
                    <a:cubicBezTo>
                      <a:pt x="983983" y="167363"/>
                      <a:pt x="1014341" y="153352"/>
                      <a:pt x="1035359" y="136226"/>
                    </a:cubicBezTo>
                    <a:cubicBezTo>
                      <a:pt x="1036138" y="181375"/>
                      <a:pt x="1045479" y="193830"/>
                      <a:pt x="1017455" y="217961"/>
                    </a:cubicBezTo>
                    <a:cubicBezTo>
                      <a:pt x="964522" y="246764"/>
                      <a:pt x="917816" y="258440"/>
                      <a:pt x="863325" y="263110"/>
                    </a:cubicBezTo>
                    <a:cubicBezTo>
                      <a:pt x="785482" y="269338"/>
                      <a:pt x="697519" y="267003"/>
                      <a:pt x="689735" y="269338"/>
                    </a:cubicBezTo>
                    <a:cubicBezTo>
                      <a:pt x="627460" y="268560"/>
                      <a:pt x="582311" y="264667"/>
                      <a:pt x="533270" y="251434"/>
                    </a:cubicBezTo>
                    <a:cubicBezTo>
                      <a:pt x="414948" y="220297"/>
                      <a:pt x="295847" y="193830"/>
                      <a:pt x="174412" y="179040"/>
                    </a:cubicBezTo>
                    <a:cubicBezTo>
                      <a:pt x="126149" y="165806"/>
                      <a:pt x="24952" y="126885"/>
                      <a:pt x="13276" y="116765"/>
                    </a:cubicBezTo>
                    <a:cubicBezTo>
                      <a:pt x="9384" y="113651"/>
                      <a:pt x="-736" y="94969"/>
                      <a:pt x="43" y="91077"/>
                    </a:cubicBezTo>
                    <a:cubicBezTo>
                      <a:pt x="7048" y="57604"/>
                      <a:pt x="13276" y="33473"/>
                      <a:pt x="19503" y="0"/>
                    </a:cubicBezTo>
                    <a:close/>
                  </a:path>
                </a:pathLst>
              </a:custGeom>
              <a:solidFill>
                <a:srgbClr val="8A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490">
                <a:extLst>
                  <a:ext uri="{FF2B5EF4-FFF2-40B4-BE49-F238E27FC236}">
                    <a16:creationId xmlns:a16="http://schemas.microsoft.com/office/drawing/2014/main" id="{5F0F2E64-042A-4806-A4D2-499BCDFAAB28}"/>
                  </a:ext>
                </a:extLst>
              </p:cNvPr>
              <p:cNvSpPr/>
              <p:nvPr/>
            </p:nvSpPr>
            <p:spPr>
              <a:xfrm>
                <a:off x="6172994" y="1451541"/>
                <a:ext cx="282554" cy="1130216"/>
              </a:xfrm>
              <a:custGeom>
                <a:avLst/>
                <a:gdLst>
                  <a:gd name="connsiteX0" fmla="*/ 421303 w 482628"/>
                  <a:gd name="connsiteY0" fmla="*/ 23353 h 1930515"/>
                  <a:gd name="connsiteX1" fmla="*/ 481242 w 482628"/>
                  <a:gd name="connsiteY1" fmla="*/ 271673 h 1930515"/>
                  <a:gd name="connsiteX2" fmla="*/ 488248 w 482628"/>
                  <a:gd name="connsiteY2" fmla="*/ 352630 h 1930515"/>
                  <a:gd name="connsiteX3" fmla="*/ 467230 w 482628"/>
                  <a:gd name="connsiteY3" fmla="*/ 616519 h 1930515"/>
                  <a:gd name="connsiteX4" fmla="*/ 410405 w 482628"/>
                  <a:gd name="connsiteY4" fmla="*/ 1005736 h 1930515"/>
                  <a:gd name="connsiteX5" fmla="*/ 365256 w 482628"/>
                  <a:gd name="connsiteY5" fmla="*/ 1226033 h 1930515"/>
                  <a:gd name="connsiteX6" fmla="*/ 283520 w 482628"/>
                  <a:gd name="connsiteY6" fmla="*/ 1460341 h 1930515"/>
                  <a:gd name="connsiteX7" fmla="*/ 83463 w 482628"/>
                  <a:gd name="connsiteY7" fmla="*/ 1916504 h 1930515"/>
                  <a:gd name="connsiteX8" fmla="*/ 74900 w 482628"/>
                  <a:gd name="connsiteY8" fmla="*/ 1936743 h 1930515"/>
                  <a:gd name="connsiteX9" fmla="*/ 60110 w 482628"/>
                  <a:gd name="connsiteY9" fmla="*/ 1862013 h 1930515"/>
                  <a:gd name="connsiteX10" fmla="*/ 949 w 482628"/>
                  <a:gd name="connsiteY10" fmla="*/ 1553753 h 1930515"/>
                  <a:gd name="connsiteX11" fmla="*/ 4062 w 482628"/>
                  <a:gd name="connsiteY11" fmla="*/ 1520281 h 1930515"/>
                  <a:gd name="connsiteX12" fmla="*/ 191665 w 482628"/>
                  <a:gd name="connsiteY12" fmla="*/ 874181 h 1930515"/>
                  <a:gd name="connsiteX13" fmla="*/ 212683 w 482628"/>
                  <a:gd name="connsiteY13" fmla="*/ 730171 h 1930515"/>
                  <a:gd name="connsiteX14" fmla="*/ 258610 w 482628"/>
                  <a:gd name="connsiteY14" fmla="*/ 341732 h 1930515"/>
                  <a:gd name="connsiteX15" fmla="*/ 299867 w 482628"/>
                  <a:gd name="connsiteY15" fmla="*/ 0 h 1930515"/>
                  <a:gd name="connsiteX16" fmla="*/ 311544 w 482628"/>
                  <a:gd name="connsiteY16" fmla="*/ 19461 h 1930515"/>
                  <a:gd name="connsiteX17" fmla="*/ 338789 w 482628"/>
                  <a:gd name="connsiteY17" fmla="*/ 66167 h 1930515"/>
                  <a:gd name="connsiteX18" fmla="*/ 390166 w 482628"/>
                  <a:gd name="connsiteY18" fmla="*/ 68502 h 1930515"/>
                  <a:gd name="connsiteX19" fmla="*/ 410405 w 482628"/>
                  <a:gd name="connsiteY19" fmla="*/ 38922 h 1930515"/>
                  <a:gd name="connsiteX20" fmla="*/ 421303 w 482628"/>
                  <a:gd name="connsiteY20" fmla="*/ 23353 h 193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2628" h="1930515">
                    <a:moveTo>
                      <a:pt x="421303" y="23353"/>
                    </a:moveTo>
                    <a:cubicBezTo>
                      <a:pt x="441542" y="105867"/>
                      <a:pt x="462560" y="188381"/>
                      <a:pt x="481242" y="271673"/>
                    </a:cubicBezTo>
                    <a:cubicBezTo>
                      <a:pt x="487470" y="298140"/>
                      <a:pt x="486691" y="325385"/>
                      <a:pt x="488248" y="352630"/>
                    </a:cubicBezTo>
                    <a:cubicBezTo>
                      <a:pt x="492919" y="441372"/>
                      <a:pt x="483578" y="529335"/>
                      <a:pt x="467230" y="616519"/>
                    </a:cubicBezTo>
                    <a:cubicBezTo>
                      <a:pt x="443099" y="745739"/>
                      <a:pt x="430644" y="875738"/>
                      <a:pt x="410405" y="1005736"/>
                    </a:cubicBezTo>
                    <a:cubicBezTo>
                      <a:pt x="399507" y="1079687"/>
                      <a:pt x="377711" y="1152082"/>
                      <a:pt x="365256" y="1226033"/>
                    </a:cubicBezTo>
                    <a:cubicBezTo>
                      <a:pt x="351244" y="1309325"/>
                      <a:pt x="318550" y="1384834"/>
                      <a:pt x="283520" y="1460341"/>
                    </a:cubicBezTo>
                    <a:cubicBezTo>
                      <a:pt x="213461" y="1610579"/>
                      <a:pt x="146516" y="1763152"/>
                      <a:pt x="83463" y="1916504"/>
                    </a:cubicBezTo>
                    <a:cubicBezTo>
                      <a:pt x="81127" y="1921174"/>
                      <a:pt x="79570" y="1926623"/>
                      <a:pt x="74900" y="1936743"/>
                    </a:cubicBezTo>
                    <a:cubicBezTo>
                      <a:pt x="69451" y="1907941"/>
                      <a:pt x="64002" y="1885366"/>
                      <a:pt x="60110" y="1862013"/>
                    </a:cubicBezTo>
                    <a:cubicBezTo>
                      <a:pt x="40649" y="1759260"/>
                      <a:pt x="21188" y="1656507"/>
                      <a:pt x="949" y="1553753"/>
                    </a:cubicBezTo>
                    <a:cubicBezTo>
                      <a:pt x="-1387" y="1541298"/>
                      <a:pt x="949" y="1531179"/>
                      <a:pt x="4062" y="1520281"/>
                    </a:cubicBezTo>
                    <a:cubicBezTo>
                      <a:pt x="66337" y="1304655"/>
                      <a:pt x="129390" y="1089807"/>
                      <a:pt x="191665" y="874181"/>
                    </a:cubicBezTo>
                    <a:cubicBezTo>
                      <a:pt x="205677" y="827475"/>
                      <a:pt x="206455" y="778434"/>
                      <a:pt x="212683" y="730171"/>
                    </a:cubicBezTo>
                    <a:cubicBezTo>
                      <a:pt x="229030" y="600951"/>
                      <a:pt x="243820" y="470952"/>
                      <a:pt x="258610" y="341732"/>
                    </a:cubicBezTo>
                    <a:cubicBezTo>
                      <a:pt x="272622" y="228081"/>
                      <a:pt x="285855" y="113651"/>
                      <a:pt x="299867" y="0"/>
                    </a:cubicBezTo>
                    <a:cubicBezTo>
                      <a:pt x="309208" y="3114"/>
                      <a:pt x="308430" y="13233"/>
                      <a:pt x="311544" y="19461"/>
                    </a:cubicBezTo>
                    <a:cubicBezTo>
                      <a:pt x="320107" y="35808"/>
                      <a:pt x="327112" y="52155"/>
                      <a:pt x="338789" y="66167"/>
                    </a:cubicBezTo>
                    <a:cubicBezTo>
                      <a:pt x="355136" y="85628"/>
                      <a:pt x="372261" y="86406"/>
                      <a:pt x="390166" y="68502"/>
                    </a:cubicBezTo>
                    <a:cubicBezTo>
                      <a:pt x="398728" y="59939"/>
                      <a:pt x="405734" y="49820"/>
                      <a:pt x="410405" y="38922"/>
                    </a:cubicBezTo>
                    <a:cubicBezTo>
                      <a:pt x="411962" y="32694"/>
                      <a:pt x="413519" y="24910"/>
                      <a:pt x="421303" y="23353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491">
                <a:extLst>
                  <a:ext uri="{FF2B5EF4-FFF2-40B4-BE49-F238E27FC236}">
                    <a16:creationId xmlns:a16="http://schemas.microsoft.com/office/drawing/2014/main" id="{CCEEA62C-A93E-4F56-A95F-939A32274F7E}"/>
                  </a:ext>
                </a:extLst>
              </p:cNvPr>
              <p:cNvSpPr/>
              <p:nvPr/>
            </p:nvSpPr>
            <p:spPr>
              <a:xfrm>
                <a:off x="6339317" y="1208804"/>
                <a:ext cx="77475" cy="291669"/>
              </a:xfrm>
              <a:custGeom>
                <a:avLst/>
                <a:gdLst>
                  <a:gd name="connsiteX0" fmla="*/ 137209 w 132333"/>
                  <a:gd name="connsiteY0" fmla="*/ 437971 h 498197"/>
                  <a:gd name="connsiteX1" fmla="*/ 109185 w 132333"/>
                  <a:gd name="connsiteY1" fmla="*/ 486234 h 498197"/>
                  <a:gd name="connsiteX2" fmla="*/ 48467 w 132333"/>
                  <a:gd name="connsiteY2" fmla="*/ 481563 h 498197"/>
                  <a:gd name="connsiteX3" fmla="*/ 14995 w 132333"/>
                  <a:gd name="connsiteY3" fmla="*/ 413840 h 498197"/>
                  <a:gd name="connsiteX4" fmla="*/ 11881 w 132333"/>
                  <a:gd name="connsiteY4" fmla="*/ 258931 h 498197"/>
                  <a:gd name="connsiteX5" fmla="*/ 6432 w 132333"/>
                  <a:gd name="connsiteY5" fmla="*/ 162405 h 498197"/>
                  <a:gd name="connsiteX6" fmla="*/ 983 w 132333"/>
                  <a:gd name="connsiteY6" fmla="*/ 9054 h 498197"/>
                  <a:gd name="connsiteX7" fmla="*/ 9546 w 132333"/>
                  <a:gd name="connsiteY7" fmla="*/ 1270 h 498197"/>
                  <a:gd name="connsiteX8" fmla="*/ 25893 w 132333"/>
                  <a:gd name="connsiteY8" fmla="*/ 40970 h 498197"/>
                  <a:gd name="connsiteX9" fmla="*/ 45354 w 132333"/>
                  <a:gd name="connsiteY9" fmla="*/ 107137 h 498197"/>
                  <a:gd name="connsiteX10" fmla="*/ 88946 w 132333"/>
                  <a:gd name="connsiteY10" fmla="*/ 170190 h 498197"/>
                  <a:gd name="connsiteX11" fmla="*/ 109964 w 132333"/>
                  <a:gd name="connsiteY11" fmla="*/ 229351 h 498197"/>
                  <a:gd name="connsiteX12" fmla="*/ 109964 w 132333"/>
                  <a:gd name="connsiteY12" fmla="*/ 235578 h 498197"/>
                  <a:gd name="connsiteX13" fmla="*/ 137209 w 132333"/>
                  <a:gd name="connsiteY13" fmla="*/ 437971 h 49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333" h="498197">
                    <a:moveTo>
                      <a:pt x="137209" y="437971"/>
                    </a:moveTo>
                    <a:cubicBezTo>
                      <a:pt x="129425" y="455097"/>
                      <a:pt x="123197" y="473001"/>
                      <a:pt x="109185" y="486234"/>
                    </a:cubicBezTo>
                    <a:cubicBezTo>
                      <a:pt x="87389" y="506473"/>
                      <a:pt x="65593" y="505695"/>
                      <a:pt x="48467" y="481563"/>
                    </a:cubicBezTo>
                    <a:cubicBezTo>
                      <a:pt x="33677" y="461324"/>
                      <a:pt x="22001" y="437971"/>
                      <a:pt x="14995" y="413840"/>
                    </a:cubicBezTo>
                    <a:cubicBezTo>
                      <a:pt x="22001" y="361685"/>
                      <a:pt x="11881" y="310308"/>
                      <a:pt x="11881" y="258931"/>
                    </a:cubicBezTo>
                    <a:cubicBezTo>
                      <a:pt x="11881" y="227015"/>
                      <a:pt x="7989" y="194321"/>
                      <a:pt x="6432" y="162405"/>
                    </a:cubicBezTo>
                    <a:cubicBezTo>
                      <a:pt x="4097" y="111029"/>
                      <a:pt x="2540" y="60431"/>
                      <a:pt x="983" y="9054"/>
                    </a:cubicBezTo>
                    <a:cubicBezTo>
                      <a:pt x="-2131" y="-1066"/>
                      <a:pt x="2540" y="-1066"/>
                      <a:pt x="9546" y="1270"/>
                    </a:cubicBezTo>
                    <a:cubicBezTo>
                      <a:pt x="24336" y="7497"/>
                      <a:pt x="29007" y="18395"/>
                      <a:pt x="25893" y="40970"/>
                    </a:cubicBezTo>
                    <a:cubicBezTo>
                      <a:pt x="22001" y="65880"/>
                      <a:pt x="32120" y="86897"/>
                      <a:pt x="45354" y="107137"/>
                    </a:cubicBezTo>
                    <a:cubicBezTo>
                      <a:pt x="60144" y="128154"/>
                      <a:pt x="72599" y="150729"/>
                      <a:pt x="88946" y="170190"/>
                    </a:cubicBezTo>
                    <a:cubicBezTo>
                      <a:pt x="103736" y="188094"/>
                      <a:pt x="109185" y="207555"/>
                      <a:pt x="109964" y="229351"/>
                    </a:cubicBezTo>
                    <a:cubicBezTo>
                      <a:pt x="109964" y="231686"/>
                      <a:pt x="109964" y="233243"/>
                      <a:pt x="109964" y="235578"/>
                    </a:cubicBezTo>
                    <a:cubicBezTo>
                      <a:pt x="107628" y="304859"/>
                      <a:pt x="109964" y="372583"/>
                      <a:pt x="137209" y="437971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492">
                <a:extLst>
                  <a:ext uri="{FF2B5EF4-FFF2-40B4-BE49-F238E27FC236}">
                    <a16:creationId xmlns:a16="http://schemas.microsoft.com/office/drawing/2014/main" id="{0712ED60-3A31-48F8-9F43-7A6FFB1BA38E}"/>
                  </a:ext>
                </a:extLst>
              </p:cNvPr>
              <p:cNvSpPr/>
              <p:nvPr/>
            </p:nvSpPr>
            <p:spPr>
              <a:xfrm>
                <a:off x="6209097" y="1067814"/>
                <a:ext cx="209637" cy="164064"/>
              </a:xfrm>
              <a:custGeom>
                <a:avLst/>
                <a:gdLst>
                  <a:gd name="connsiteX0" fmla="*/ 248320 w 358079"/>
                  <a:gd name="connsiteY0" fmla="*/ 281014 h 280236"/>
                  <a:gd name="connsiteX1" fmla="*/ 230416 w 358079"/>
                  <a:gd name="connsiteY1" fmla="*/ 245207 h 280236"/>
                  <a:gd name="connsiteX2" fmla="*/ 223411 w 358079"/>
                  <a:gd name="connsiteY2" fmla="*/ 249099 h 280236"/>
                  <a:gd name="connsiteX3" fmla="*/ 205506 w 358079"/>
                  <a:gd name="connsiteY3" fmla="*/ 217961 h 280236"/>
                  <a:gd name="connsiteX4" fmla="*/ 7006 w 358079"/>
                  <a:gd name="connsiteY4" fmla="*/ 32694 h 280236"/>
                  <a:gd name="connsiteX5" fmla="*/ 0 w 358079"/>
                  <a:gd name="connsiteY5" fmla="*/ 22575 h 280236"/>
                  <a:gd name="connsiteX6" fmla="*/ 26467 w 358079"/>
                  <a:gd name="connsiteY6" fmla="*/ 21018 h 280236"/>
                  <a:gd name="connsiteX7" fmla="*/ 114430 w 358079"/>
                  <a:gd name="connsiteY7" fmla="*/ 98861 h 280236"/>
                  <a:gd name="connsiteX8" fmla="*/ 182932 w 358079"/>
                  <a:gd name="connsiteY8" fmla="*/ 126106 h 280236"/>
                  <a:gd name="connsiteX9" fmla="*/ 200058 w 358079"/>
                  <a:gd name="connsiteY9" fmla="*/ 126885 h 280236"/>
                  <a:gd name="connsiteX10" fmla="*/ 333948 w 358079"/>
                  <a:gd name="connsiteY10" fmla="*/ 36586 h 280236"/>
                  <a:gd name="connsiteX11" fmla="*/ 364307 w 358079"/>
                  <a:gd name="connsiteY11" fmla="*/ 0 h 280236"/>
                  <a:gd name="connsiteX12" fmla="*/ 284907 w 358079"/>
                  <a:gd name="connsiteY12" fmla="*/ 184489 h 280236"/>
                  <a:gd name="connsiteX13" fmla="*/ 281015 w 358079"/>
                  <a:gd name="connsiteY13" fmla="*/ 203950 h 280236"/>
                  <a:gd name="connsiteX14" fmla="*/ 251434 w 358079"/>
                  <a:gd name="connsiteY14" fmla="*/ 265446 h 280236"/>
                  <a:gd name="connsiteX15" fmla="*/ 248320 w 358079"/>
                  <a:gd name="connsiteY15" fmla="*/ 281014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079" h="280236">
                    <a:moveTo>
                      <a:pt x="248320" y="281014"/>
                    </a:moveTo>
                    <a:cubicBezTo>
                      <a:pt x="250656" y="264667"/>
                      <a:pt x="242871" y="253769"/>
                      <a:pt x="230416" y="245207"/>
                    </a:cubicBezTo>
                    <a:cubicBezTo>
                      <a:pt x="224967" y="241314"/>
                      <a:pt x="224189" y="244428"/>
                      <a:pt x="223411" y="249099"/>
                    </a:cubicBezTo>
                    <a:cubicBezTo>
                      <a:pt x="220297" y="237422"/>
                      <a:pt x="217183" y="226524"/>
                      <a:pt x="205506" y="217961"/>
                    </a:cubicBezTo>
                    <a:cubicBezTo>
                      <a:pt x="134669" y="161914"/>
                      <a:pt x="72394" y="94969"/>
                      <a:pt x="7006" y="32694"/>
                    </a:cubicBezTo>
                    <a:cubicBezTo>
                      <a:pt x="3892" y="29580"/>
                      <a:pt x="2335" y="26467"/>
                      <a:pt x="0" y="22575"/>
                    </a:cubicBezTo>
                    <a:cubicBezTo>
                      <a:pt x="8563" y="11677"/>
                      <a:pt x="16347" y="10898"/>
                      <a:pt x="26467" y="21018"/>
                    </a:cubicBezTo>
                    <a:cubicBezTo>
                      <a:pt x="59939" y="51377"/>
                      <a:pt x="80957" y="67724"/>
                      <a:pt x="114430" y="98861"/>
                    </a:cubicBezTo>
                    <a:cubicBezTo>
                      <a:pt x="130777" y="113651"/>
                      <a:pt x="160357" y="121436"/>
                      <a:pt x="182932" y="126106"/>
                    </a:cubicBezTo>
                    <a:cubicBezTo>
                      <a:pt x="186046" y="126885"/>
                      <a:pt x="196944" y="126885"/>
                      <a:pt x="200058" y="126885"/>
                    </a:cubicBezTo>
                    <a:cubicBezTo>
                      <a:pt x="268560" y="133112"/>
                      <a:pt x="298918" y="85628"/>
                      <a:pt x="333948" y="36586"/>
                    </a:cubicBezTo>
                    <a:cubicBezTo>
                      <a:pt x="343289" y="23353"/>
                      <a:pt x="353409" y="11677"/>
                      <a:pt x="364307" y="0"/>
                    </a:cubicBezTo>
                    <a:cubicBezTo>
                      <a:pt x="338619" y="62275"/>
                      <a:pt x="315266" y="124549"/>
                      <a:pt x="284907" y="184489"/>
                    </a:cubicBezTo>
                    <a:cubicBezTo>
                      <a:pt x="281793" y="189938"/>
                      <a:pt x="273230" y="196165"/>
                      <a:pt x="281015" y="203950"/>
                    </a:cubicBezTo>
                    <a:cubicBezTo>
                      <a:pt x="263110" y="220297"/>
                      <a:pt x="252212" y="240536"/>
                      <a:pt x="251434" y="265446"/>
                    </a:cubicBezTo>
                    <a:cubicBezTo>
                      <a:pt x="251434" y="270895"/>
                      <a:pt x="252212" y="276344"/>
                      <a:pt x="248320" y="281014"/>
                    </a:cubicBezTo>
                    <a:close/>
                  </a:path>
                </a:pathLst>
              </a:custGeom>
              <a:solidFill>
                <a:srgbClr val="E9AB8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493">
                <a:extLst>
                  <a:ext uri="{FF2B5EF4-FFF2-40B4-BE49-F238E27FC236}">
                    <a16:creationId xmlns:a16="http://schemas.microsoft.com/office/drawing/2014/main" id="{C04007BC-D1BE-4BA3-AFE4-5765E4E821C8}"/>
                  </a:ext>
                </a:extLst>
              </p:cNvPr>
              <p:cNvSpPr/>
              <p:nvPr/>
            </p:nvSpPr>
            <p:spPr>
              <a:xfrm>
                <a:off x="6073970" y="636676"/>
                <a:ext cx="455733" cy="273439"/>
              </a:xfrm>
              <a:custGeom>
                <a:avLst/>
                <a:gdLst>
                  <a:gd name="connsiteX0" fmla="*/ 36980 w 778433"/>
                  <a:gd name="connsiteY0" fmla="*/ 467865 h 467060"/>
                  <a:gd name="connsiteX1" fmla="*/ 393 w 778433"/>
                  <a:gd name="connsiteY1" fmla="*/ 277927 h 467060"/>
                  <a:gd name="connsiteX2" fmla="*/ 33866 w 778433"/>
                  <a:gd name="connsiteY2" fmla="*/ 202419 h 467060"/>
                  <a:gd name="connsiteX3" fmla="*/ 63446 w 778433"/>
                  <a:gd name="connsiteY3" fmla="*/ 142480 h 467060"/>
                  <a:gd name="connsiteX4" fmla="*/ 79015 w 778433"/>
                  <a:gd name="connsiteY4" fmla="*/ 116791 h 467060"/>
                  <a:gd name="connsiteX5" fmla="*/ 135841 w 778433"/>
                  <a:gd name="connsiteY5" fmla="*/ 63858 h 467060"/>
                  <a:gd name="connsiteX6" fmla="*/ 179433 w 778433"/>
                  <a:gd name="connsiteY6" fmla="*/ 36613 h 467060"/>
                  <a:gd name="connsiteX7" fmla="*/ 500926 w 778433"/>
                  <a:gd name="connsiteY7" fmla="*/ 26 h 467060"/>
                  <a:gd name="connsiteX8" fmla="*/ 708768 w 778433"/>
                  <a:gd name="connsiteY8" fmla="*/ 73199 h 467060"/>
                  <a:gd name="connsiteX9" fmla="*/ 785054 w 778433"/>
                  <a:gd name="connsiteY9" fmla="*/ 206311 h 467060"/>
                  <a:gd name="connsiteX10" fmla="*/ 774935 w 778433"/>
                  <a:gd name="connsiteY10" fmla="*/ 242119 h 467060"/>
                  <a:gd name="connsiteX11" fmla="*/ 774935 w 778433"/>
                  <a:gd name="connsiteY11" fmla="*/ 219545 h 467060"/>
                  <a:gd name="connsiteX12" fmla="*/ 693978 w 778433"/>
                  <a:gd name="connsiteY12" fmla="*/ 111342 h 467060"/>
                  <a:gd name="connsiteX13" fmla="*/ 486136 w 778433"/>
                  <a:gd name="connsiteY13" fmla="*/ 36613 h 467060"/>
                  <a:gd name="connsiteX14" fmla="*/ 234702 w 778433"/>
                  <a:gd name="connsiteY14" fmla="*/ 90325 h 467060"/>
                  <a:gd name="connsiteX15" fmla="*/ 214462 w 778433"/>
                  <a:gd name="connsiteY15" fmla="*/ 100444 h 467060"/>
                  <a:gd name="connsiteX16" fmla="*/ 126500 w 778433"/>
                  <a:gd name="connsiteY16" fmla="*/ 283376 h 467060"/>
                  <a:gd name="connsiteX17" fmla="*/ 133505 w 778433"/>
                  <a:gd name="connsiteY17" fmla="*/ 325412 h 467060"/>
                  <a:gd name="connsiteX18" fmla="*/ 123386 w 778433"/>
                  <a:gd name="connsiteY18" fmla="*/ 336310 h 467060"/>
                  <a:gd name="connsiteX19" fmla="*/ 79794 w 778433"/>
                  <a:gd name="connsiteY19" fmla="*/ 305951 h 467060"/>
                  <a:gd name="connsiteX20" fmla="*/ 61889 w 778433"/>
                  <a:gd name="connsiteY20" fmla="*/ 269364 h 467060"/>
                  <a:gd name="connsiteX21" fmla="*/ 54105 w 778433"/>
                  <a:gd name="connsiteY21" fmla="*/ 295831 h 467060"/>
                  <a:gd name="connsiteX22" fmla="*/ 46321 w 778433"/>
                  <a:gd name="connsiteY22" fmla="*/ 456188 h 467060"/>
                  <a:gd name="connsiteX23" fmla="*/ 36980 w 778433"/>
                  <a:gd name="connsiteY23" fmla="*/ 467865 h 4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433" h="467060">
                    <a:moveTo>
                      <a:pt x="36980" y="467865"/>
                    </a:moveTo>
                    <a:cubicBezTo>
                      <a:pt x="15183" y="406369"/>
                      <a:pt x="4285" y="342537"/>
                      <a:pt x="393" y="277927"/>
                    </a:cubicBezTo>
                    <a:cubicBezTo>
                      <a:pt x="-1164" y="249125"/>
                      <a:pt x="393" y="220323"/>
                      <a:pt x="33866" y="202419"/>
                    </a:cubicBezTo>
                    <a:cubicBezTo>
                      <a:pt x="52548" y="192299"/>
                      <a:pt x="60333" y="165833"/>
                      <a:pt x="63446" y="142480"/>
                    </a:cubicBezTo>
                    <a:cubicBezTo>
                      <a:pt x="65003" y="130803"/>
                      <a:pt x="68896" y="123019"/>
                      <a:pt x="79015" y="116791"/>
                    </a:cubicBezTo>
                    <a:cubicBezTo>
                      <a:pt x="100811" y="102780"/>
                      <a:pt x="121829" y="87211"/>
                      <a:pt x="135841" y="63858"/>
                    </a:cubicBezTo>
                    <a:cubicBezTo>
                      <a:pt x="145182" y="48289"/>
                      <a:pt x="161529" y="39726"/>
                      <a:pt x="179433" y="36613"/>
                    </a:cubicBezTo>
                    <a:cubicBezTo>
                      <a:pt x="286078" y="18709"/>
                      <a:pt x="392724" y="805"/>
                      <a:pt x="500926" y="26"/>
                    </a:cubicBezTo>
                    <a:cubicBezTo>
                      <a:pt x="578770" y="-752"/>
                      <a:pt x="651164" y="15595"/>
                      <a:pt x="708768" y="73199"/>
                    </a:cubicBezTo>
                    <a:cubicBezTo>
                      <a:pt x="750803" y="115234"/>
                      <a:pt x="786611" y="186072"/>
                      <a:pt x="785054" y="206311"/>
                    </a:cubicBezTo>
                    <a:cubicBezTo>
                      <a:pt x="785054" y="207868"/>
                      <a:pt x="775713" y="240562"/>
                      <a:pt x="774935" y="242119"/>
                    </a:cubicBezTo>
                    <a:cubicBezTo>
                      <a:pt x="774156" y="242119"/>
                      <a:pt x="775713" y="219545"/>
                      <a:pt x="774935" y="219545"/>
                    </a:cubicBezTo>
                    <a:cubicBezTo>
                      <a:pt x="753139" y="175952"/>
                      <a:pt x="728229" y="147150"/>
                      <a:pt x="693978" y="111342"/>
                    </a:cubicBezTo>
                    <a:cubicBezTo>
                      <a:pt x="637152" y="52181"/>
                      <a:pt x="563979" y="35834"/>
                      <a:pt x="486136" y="36613"/>
                    </a:cubicBezTo>
                    <a:cubicBezTo>
                      <a:pt x="398951" y="37391"/>
                      <a:pt x="314880" y="54517"/>
                      <a:pt x="234702" y="90325"/>
                    </a:cubicBezTo>
                    <a:cubicBezTo>
                      <a:pt x="227696" y="93438"/>
                      <a:pt x="221468" y="96552"/>
                      <a:pt x="214462" y="100444"/>
                    </a:cubicBezTo>
                    <a:cubicBezTo>
                      <a:pt x="126500" y="150264"/>
                      <a:pt x="118715" y="204754"/>
                      <a:pt x="126500" y="283376"/>
                    </a:cubicBezTo>
                    <a:cubicBezTo>
                      <a:pt x="128056" y="297388"/>
                      <a:pt x="130392" y="311400"/>
                      <a:pt x="133505" y="325412"/>
                    </a:cubicBezTo>
                    <a:cubicBezTo>
                      <a:pt x="135841" y="335531"/>
                      <a:pt x="131948" y="336310"/>
                      <a:pt x="123386" y="336310"/>
                    </a:cubicBezTo>
                    <a:cubicBezTo>
                      <a:pt x="90692" y="337088"/>
                      <a:pt x="90692" y="337088"/>
                      <a:pt x="79794" y="305951"/>
                    </a:cubicBezTo>
                    <a:cubicBezTo>
                      <a:pt x="75123" y="293496"/>
                      <a:pt x="72788" y="280262"/>
                      <a:pt x="61889" y="269364"/>
                    </a:cubicBezTo>
                    <a:cubicBezTo>
                      <a:pt x="54105" y="277927"/>
                      <a:pt x="54884" y="287268"/>
                      <a:pt x="54105" y="295831"/>
                    </a:cubicBezTo>
                    <a:cubicBezTo>
                      <a:pt x="50213" y="348765"/>
                      <a:pt x="52548" y="402476"/>
                      <a:pt x="46321" y="456188"/>
                    </a:cubicBezTo>
                    <a:cubicBezTo>
                      <a:pt x="47878" y="461637"/>
                      <a:pt x="50991" y="474092"/>
                      <a:pt x="36980" y="467865"/>
                    </a:cubicBezTo>
                    <a:close/>
                  </a:path>
                </a:pathLst>
              </a:custGeom>
              <a:solidFill>
                <a:srgbClr val="520000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494">
                <a:extLst>
                  <a:ext uri="{FF2B5EF4-FFF2-40B4-BE49-F238E27FC236}">
                    <a16:creationId xmlns:a16="http://schemas.microsoft.com/office/drawing/2014/main" id="{AEFD8DA3-92C8-48C9-830C-35FB0FA45218}"/>
                  </a:ext>
                </a:extLst>
              </p:cNvPr>
              <p:cNvSpPr/>
              <p:nvPr/>
            </p:nvSpPr>
            <p:spPr>
              <a:xfrm>
                <a:off x="6276474" y="961071"/>
                <a:ext cx="118491" cy="31901"/>
              </a:xfrm>
              <a:custGeom>
                <a:avLst/>
                <a:gdLst>
                  <a:gd name="connsiteX0" fmla="*/ 49942 w 202392"/>
                  <a:gd name="connsiteY0" fmla="*/ 173 h 54490"/>
                  <a:gd name="connsiteX1" fmla="*/ 195509 w 202392"/>
                  <a:gd name="connsiteY1" fmla="*/ 4844 h 54490"/>
                  <a:gd name="connsiteX2" fmla="*/ 207185 w 202392"/>
                  <a:gd name="connsiteY2" fmla="*/ 20412 h 54490"/>
                  <a:gd name="connsiteX3" fmla="*/ 153473 w 202392"/>
                  <a:gd name="connsiteY3" fmla="*/ 56220 h 54490"/>
                  <a:gd name="connsiteX4" fmla="*/ 51499 w 202392"/>
                  <a:gd name="connsiteY4" fmla="*/ 46101 h 54490"/>
                  <a:gd name="connsiteX5" fmla="*/ 4793 w 202392"/>
                  <a:gd name="connsiteY5" fmla="*/ 15742 h 54490"/>
                  <a:gd name="connsiteX6" fmla="*/ 122 w 202392"/>
                  <a:gd name="connsiteY6" fmla="*/ 4844 h 54490"/>
                  <a:gd name="connsiteX7" fmla="*/ 11798 w 202392"/>
                  <a:gd name="connsiteY7" fmla="*/ 173 h 54490"/>
                  <a:gd name="connsiteX8" fmla="*/ 49942 w 202392"/>
                  <a:gd name="connsiteY8" fmla="*/ 173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2" h="54490">
                    <a:moveTo>
                      <a:pt x="49942" y="173"/>
                    </a:moveTo>
                    <a:cubicBezTo>
                      <a:pt x="98205" y="3287"/>
                      <a:pt x="147246" y="5622"/>
                      <a:pt x="195509" y="4844"/>
                    </a:cubicBezTo>
                    <a:cubicBezTo>
                      <a:pt x="207185" y="4844"/>
                      <a:pt x="211077" y="7957"/>
                      <a:pt x="207185" y="20412"/>
                    </a:cubicBezTo>
                    <a:cubicBezTo>
                      <a:pt x="199401" y="45322"/>
                      <a:pt x="187724" y="55442"/>
                      <a:pt x="153473" y="56220"/>
                    </a:cubicBezTo>
                    <a:cubicBezTo>
                      <a:pt x="119222" y="56999"/>
                      <a:pt x="84971" y="53106"/>
                      <a:pt x="51499" y="46101"/>
                    </a:cubicBezTo>
                    <a:cubicBezTo>
                      <a:pt x="32816" y="42208"/>
                      <a:pt x="17247" y="30532"/>
                      <a:pt x="4793" y="15742"/>
                    </a:cubicBezTo>
                    <a:cubicBezTo>
                      <a:pt x="2457" y="12628"/>
                      <a:pt x="-656" y="9514"/>
                      <a:pt x="122" y="4844"/>
                    </a:cubicBezTo>
                    <a:cubicBezTo>
                      <a:pt x="1679" y="-1384"/>
                      <a:pt x="7128" y="173"/>
                      <a:pt x="11798" y="173"/>
                    </a:cubicBezTo>
                    <a:cubicBezTo>
                      <a:pt x="24253" y="173"/>
                      <a:pt x="37487" y="173"/>
                      <a:pt x="49942" y="173"/>
                    </a:cubicBezTo>
                    <a:close/>
                  </a:path>
                </a:pathLst>
              </a:custGeom>
              <a:solidFill>
                <a:srgbClr val="FEFBF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495">
                <a:extLst>
                  <a:ext uri="{FF2B5EF4-FFF2-40B4-BE49-F238E27FC236}">
                    <a16:creationId xmlns:a16="http://schemas.microsoft.com/office/drawing/2014/main" id="{68901BA0-B180-4DE6-AE33-6F8007B15AF2}"/>
                  </a:ext>
                </a:extLst>
              </p:cNvPr>
              <p:cNvSpPr/>
              <p:nvPr/>
            </p:nvSpPr>
            <p:spPr>
              <a:xfrm>
                <a:off x="6233251" y="718551"/>
                <a:ext cx="68360" cy="27344"/>
              </a:xfrm>
              <a:custGeom>
                <a:avLst/>
                <a:gdLst>
                  <a:gd name="connsiteX0" fmla="*/ 0 w 116765"/>
                  <a:gd name="connsiteY0" fmla="*/ 50893 h 46706"/>
                  <a:gd name="connsiteX1" fmla="*/ 107424 w 116765"/>
                  <a:gd name="connsiteY1" fmla="*/ 295 h 46706"/>
                  <a:gd name="connsiteX2" fmla="*/ 120657 w 116765"/>
                  <a:gd name="connsiteY2" fmla="*/ 12750 h 46706"/>
                  <a:gd name="connsiteX3" fmla="*/ 98083 w 116765"/>
                  <a:gd name="connsiteY3" fmla="*/ 43887 h 46706"/>
                  <a:gd name="connsiteX4" fmla="*/ 0 w 116765"/>
                  <a:gd name="connsiteY4" fmla="*/ 50893 h 4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46706">
                    <a:moveTo>
                      <a:pt x="0" y="50893"/>
                    </a:moveTo>
                    <a:cubicBezTo>
                      <a:pt x="24910" y="5744"/>
                      <a:pt x="68502" y="8079"/>
                      <a:pt x="107424" y="295"/>
                    </a:cubicBezTo>
                    <a:cubicBezTo>
                      <a:pt x="115208" y="-1262"/>
                      <a:pt x="122993" y="3409"/>
                      <a:pt x="120657" y="12750"/>
                    </a:cubicBezTo>
                    <a:cubicBezTo>
                      <a:pt x="117544" y="25205"/>
                      <a:pt x="116765" y="42330"/>
                      <a:pt x="98083" y="43887"/>
                    </a:cubicBezTo>
                    <a:cubicBezTo>
                      <a:pt x="66167" y="47001"/>
                      <a:pt x="34251" y="48558"/>
                      <a:pt x="0" y="50893"/>
                    </a:cubicBezTo>
                    <a:close/>
                  </a:path>
                </a:pathLst>
              </a:custGeom>
              <a:solidFill>
                <a:srgbClr val="520201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496">
                <a:extLst>
                  <a:ext uri="{FF2B5EF4-FFF2-40B4-BE49-F238E27FC236}">
                    <a16:creationId xmlns:a16="http://schemas.microsoft.com/office/drawing/2014/main" id="{2821E809-FDE1-4F93-A58F-A82EC1C712AE}"/>
                  </a:ext>
                </a:extLst>
              </p:cNvPr>
              <p:cNvSpPr/>
              <p:nvPr/>
            </p:nvSpPr>
            <p:spPr>
              <a:xfrm>
                <a:off x="6401402" y="732957"/>
                <a:ext cx="68360" cy="31901"/>
              </a:xfrm>
              <a:custGeom>
                <a:avLst/>
                <a:gdLst>
                  <a:gd name="connsiteX0" fmla="*/ 119126 w 116765"/>
                  <a:gd name="connsiteY0" fmla="*/ 61315 h 54490"/>
                  <a:gd name="connsiteX1" fmla="*/ 19486 w 116765"/>
                  <a:gd name="connsiteY1" fmla="*/ 44968 h 54490"/>
                  <a:gd name="connsiteX2" fmla="*/ 804 w 116765"/>
                  <a:gd name="connsiteY2" fmla="*/ 9939 h 54490"/>
                  <a:gd name="connsiteX3" fmla="*/ 25713 w 116765"/>
                  <a:gd name="connsiteY3" fmla="*/ 2933 h 54490"/>
                  <a:gd name="connsiteX4" fmla="*/ 90323 w 116765"/>
                  <a:gd name="connsiteY4" fmla="*/ 26286 h 54490"/>
                  <a:gd name="connsiteX5" fmla="*/ 119126 w 116765"/>
                  <a:gd name="connsiteY5" fmla="*/ 61315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765" h="54490">
                    <a:moveTo>
                      <a:pt x="119126" y="61315"/>
                    </a:moveTo>
                    <a:cubicBezTo>
                      <a:pt x="83318" y="55088"/>
                      <a:pt x="51402" y="50417"/>
                      <a:pt x="19486" y="44968"/>
                    </a:cubicBezTo>
                    <a:cubicBezTo>
                      <a:pt x="7810" y="42633"/>
                      <a:pt x="-3089" y="21615"/>
                      <a:pt x="804" y="9939"/>
                    </a:cubicBezTo>
                    <a:cubicBezTo>
                      <a:pt x="5474" y="-4852"/>
                      <a:pt x="17151" y="597"/>
                      <a:pt x="25713" y="2933"/>
                    </a:cubicBezTo>
                    <a:cubicBezTo>
                      <a:pt x="47510" y="9939"/>
                      <a:pt x="69306" y="16945"/>
                      <a:pt x="90323" y="26286"/>
                    </a:cubicBezTo>
                    <a:cubicBezTo>
                      <a:pt x="104335" y="30956"/>
                      <a:pt x="107449" y="47303"/>
                      <a:pt x="119126" y="61315"/>
                    </a:cubicBezTo>
                    <a:close/>
                  </a:path>
                </a:pathLst>
              </a:custGeom>
              <a:solidFill>
                <a:srgbClr val="520202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497">
                <a:extLst>
                  <a:ext uri="{FF2B5EF4-FFF2-40B4-BE49-F238E27FC236}">
                    <a16:creationId xmlns:a16="http://schemas.microsoft.com/office/drawing/2014/main" id="{9AD18B48-8411-4CE8-841E-47B441AFFA0D}"/>
                  </a:ext>
                </a:extLst>
              </p:cNvPr>
              <p:cNvSpPr/>
              <p:nvPr/>
            </p:nvSpPr>
            <p:spPr>
              <a:xfrm>
                <a:off x="5442555" y="1882140"/>
                <a:ext cx="319013" cy="355471"/>
              </a:xfrm>
              <a:custGeom>
                <a:avLst/>
                <a:gdLst>
                  <a:gd name="connsiteX0" fmla="*/ 546460 w 544903"/>
                  <a:gd name="connsiteY0" fmla="*/ 580050 h 607178"/>
                  <a:gd name="connsiteX1" fmla="*/ 448378 w 544903"/>
                  <a:gd name="connsiteY1" fmla="*/ 590169 h 607178"/>
                  <a:gd name="connsiteX2" fmla="*/ 279458 w 544903"/>
                  <a:gd name="connsiteY2" fmla="*/ 603403 h 607178"/>
                  <a:gd name="connsiteX3" fmla="*/ 259997 w 544903"/>
                  <a:gd name="connsiteY3" fmla="*/ 609630 h 607178"/>
                  <a:gd name="connsiteX4" fmla="*/ 175926 w 544903"/>
                  <a:gd name="connsiteY4" fmla="*/ 411908 h 607178"/>
                  <a:gd name="connsiteX5" fmla="*/ 49041 w 544903"/>
                  <a:gd name="connsiteY5" fmla="*/ 138678 h 607178"/>
                  <a:gd name="connsiteX6" fmla="*/ 10898 w 544903"/>
                  <a:gd name="connsiteY6" fmla="*/ 36703 h 607178"/>
                  <a:gd name="connsiteX7" fmla="*/ 0 w 544903"/>
                  <a:gd name="connsiteY7" fmla="*/ 18799 h 607178"/>
                  <a:gd name="connsiteX8" fmla="*/ 265446 w 544903"/>
                  <a:gd name="connsiteY8" fmla="*/ 5566 h 607178"/>
                  <a:gd name="connsiteX9" fmla="*/ 368978 w 544903"/>
                  <a:gd name="connsiteY9" fmla="*/ 11793 h 607178"/>
                  <a:gd name="connsiteX10" fmla="*/ 390774 w 544903"/>
                  <a:gd name="connsiteY10" fmla="*/ 28919 h 607178"/>
                  <a:gd name="connsiteX11" fmla="*/ 430474 w 544903"/>
                  <a:gd name="connsiteY11" fmla="*/ 171372 h 607178"/>
                  <a:gd name="connsiteX12" fmla="*/ 535562 w 544903"/>
                  <a:gd name="connsiteY12" fmla="*/ 530230 h 607178"/>
                  <a:gd name="connsiteX13" fmla="*/ 546460 w 544903"/>
                  <a:gd name="connsiteY13" fmla="*/ 580050 h 60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4903" h="607178">
                    <a:moveTo>
                      <a:pt x="546460" y="580050"/>
                    </a:moveTo>
                    <a:cubicBezTo>
                      <a:pt x="513766" y="583942"/>
                      <a:pt x="481072" y="587834"/>
                      <a:pt x="448378" y="590169"/>
                    </a:cubicBezTo>
                    <a:cubicBezTo>
                      <a:pt x="392331" y="594840"/>
                      <a:pt x="335505" y="598732"/>
                      <a:pt x="279458" y="603403"/>
                    </a:cubicBezTo>
                    <a:cubicBezTo>
                      <a:pt x="274009" y="604181"/>
                      <a:pt x="265446" y="609630"/>
                      <a:pt x="259997" y="609630"/>
                    </a:cubicBezTo>
                    <a:cubicBezTo>
                      <a:pt x="230416" y="545799"/>
                      <a:pt x="205507" y="475740"/>
                      <a:pt x="175926" y="411908"/>
                    </a:cubicBezTo>
                    <a:cubicBezTo>
                      <a:pt x="133891" y="320831"/>
                      <a:pt x="90298" y="229755"/>
                      <a:pt x="49041" y="138678"/>
                    </a:cubicBezTo>
                    <a:cubicBezTo>
                      <a:pt x="34251" y="105205"/>
                      <a:pt x="24131" y="70176"/>
                      <a:pt x="10898" y="36703"/>
                    </a:cubicBezTo>
                    <a:cubicBezTo>
                      <a:pt x="8563" y="30476"/>
                      <a:pt x="8563" y="21134"/>
                      <a:pt x="0" y="18799"/>
                    </a:cubicBezTo>
                    <a:cubicBezTo>
                      <a:pt x="87963" y="1674"/>
                      <a:pt x="175926" y="-6111"/>
                      <a:pt x="265446" y="5566"/>
                    </a:cubicBezTo>
                    <a:cubicBezTo>
                      <a:pt x="299697" y="10236"/>
                      <a:pt x="333948" y="10236"/>
                      <a:pt x="368978" y="11793"/>
                    </a:cubicBezTo>
                    <a:cubicBezTo>
                      <a:pt x="381432" y="12572"/>
                      <a:pt x="387660" y="15685"/>
                      <a:pt x="390774" y="28919"/>
                    </a:cubicBezTo>
                    <a:cubicBezTo>
                      <a:pt x="403229" y="76403"/>
                      <a:pt x="417240" y="123888"/>
                      <a:pt x="430474" y="171372"/>
                    </a:cubicBezTo>
                    <a:cubicBezTo>
                      <a:pt x="436701" y="194725"/>
                      <a:pt x="499754" y="462506"/>
                      <a:pt x="535562" y="530230"/>
                    </a:cubicBezTo>
                    <a:cubicBezTo>
                      <a:pt x="542568" y="544242"/>
                      <a:pt x="546460" y="562146"/>
                      <a:pt x="546460" y="580050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498">
                <a:extLst>
                  <a:ext uri="{FF2B5EF4-FFF2-40B4-BE49-F238E27FC236}">
                    <a16:creationId xmlns:a16="http://schemas.microsoft.com/office/drawing/2014/main" id="{760F6295-37CA-4D13-B503-C9C56A107C2F}"/>
                  </a:ext>
                </a:extLst>
              </p:cNvPr>
              <p:cNvSpPr/>
              <p:nvPr/>
            </p:nvSpPr>
            <p:spPr>
              <a:xfrm>
                <a:off x="7837429" y="3949866"/>
                <a:ext cx="164064" cy="164064"/>
              </a:xfrm>
              <a:custGeom>
                <a:avLst/>
                <a:gdLst>
                  <a:gd name="connsiteX0" fmla="*/ 280236 w 280236"/>
                  <a:gd name="connsiteY0" fmla="*/ 140118 h 280236"/>
                  <a:gd name="connsiteX1" fmla="*/ 140118 w 280236"/>
                  <a:gd name="connsiteY1" fmla="*/ 280236 h 280236"/>
                  <a:gd name="connsiteX2" fmla="*/ 0 w 280236"/>
                  <a:gd name="connsiteY2" fmla="*/ 140118 h 280236"/>
                  <a:gd name="connsiteX3" fmla="*/ 140118 w 280236"/>
                  <a:gd name="connsiteY3" fmla="*/ 0 h 280236"/>
                  <a:gd name="connsiteX4" fmla="*/ 280236 w 280236"/>
                  <a:gd name="connsiteY4" fmla="*/ 140118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236" h="280236">
                    <a:moveTo>
                      <a:pt x="280236" y="140118"/>
                    </a:moveTo>
                    <a:cubicBezTo>
                      <a:pt x="280236" y="217503"/>
                      <a:pt x="217503" y="280236"/>
                      <a:pt x="140118" y="280236"/>
                    </a:cubicBezTo>
                    <a:cubicBezTo>
                      <a:pt x="62733" y="280236"/>
                      <a:pt x="0" y="217503"/>
                      <a:pt x="0" y="140118"/>
                    </a:cubicBezTo>
                    <a:cubicBezTo>
                      <a:pt x="0" y="62733"/>
                      <a:pt x="62733" y="0"/>
                      <a:pt x="140118" y="0"/>
                    </a:cubicBezTo>
                    <a:cubicBezTo>
                      <a:pt x="217503" y="0"/>
                      <a:pt x="280236" y="62733"/>
                      <a:pt x="280236" y="14011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499">
                <a:extLst>
                  <a:ext uri="{FF2B5EF4-FFF2-40B4-BE49-F238E27FC236}">
                    <a16:creationId xmlns:a16="http://schemas.microsoft.com/office/drawing/2014/main" id="{8100ACE6-3D62-498A-B5C7-909DB1E45C79}"/>
                  </a:ext>
                </a:extLst>
              </p:cNvPr>
              <p:cNvSpPr/>
              <p:nvPr/>
            </p:nvSpPr>
            <p:spPr>
              <a:xfrm>
                <a:off x="5767025" y="2441847"/>
                <a:ext cx="2643248" cy="1704440"/>
              </a:xfrm>
              <a:custGeom>
                <a:avLst/>
                <a:gdLst>
                  <a:gd name="connsiteX0" fmla="*/ 4505594 w 4514915"/>
                  <a:gd name="connsiteY0" fmla="*/ 2738530 h 2911341"/>
                  <a:gd name="connsiteX1" fmla="*/ 4402840 w 4514915"/>
                  <a:gd name="connsiteY1" fmla="*/ 2608531 h 2911341"/>
                  <a:gd name="connsiteX2" fmla="*/ 4384158 w 4514915"/>
                  <a:gd name="connsiteY2" fmla="*/ 2744757 h 2911341"/>
                  <a:gd name="connsiteX3" fmla="*/ 4363919 w 4514915"/>
                  <a:gd name="connsiteY3" fmla="*/ 2761104 h 2911341"/>
                  <a:gd name="connsiteX4" fmla="*/ 1209706 w 4514915"/>
                  <a:gd name="connsiteY4" fmla="*/ 1449443 h 2911341"/>
                  <a:gd name="connsiteX5" fmla="*/ 468637 w 4514915"/>
                  <a:gd name="connsiteY5" fmla="*/ 347960 h 2911341"/>
                  <a:gd name="connsiteX6" fmla="*/ 355764 w 4514915"/>
                  <a:gd name="connsiteY6" fmla="*/ 235087 h 2911341"/>
                  <a:gd name="connsiteX7" fmla="*/ 84869 w 4514915"/>
                  <a:gd name="connsiteY7" fmla="*/ 0 h 2911341"/>
                  <a:gd name="connsiteX8" fmla="*/ 20 w 4514915"/>
                  <a:gd name="connsiteY8" fmla="*/ 140118 h 2911341"/>
                  <a:gd name="connsiteX9" fmla="*/ 270914 w 4514915"/>
                  <a:gd name="connsiteY9" fmla="*/ 362750 h 2911341"/>
                  <a:gd name="connsiteX10" fmla="*/ 365105 w 4514915"/>
                  <a:gd name="connsiteY10" fmla="*/ 462390 h 2911341"/>
                  <a:gd name="connsiteX11" fmla="*/ 1135754 w 4514915"/>
                  <a:gd name="connsiteY11" fmla="*/ 1567765 h 2911341"/>
                  <a:gd name="connsiteX12" fmla="*/ 1198808 w 4514915"/>
                  <a:gd name="connsiteY12" fmla="*/ 1598903 h 2911341"/>
                  <a:gd name="connsiteX13" fmla="*/ 1805986 w 4514915"/>
                  <a:gd name="connsiteY13" fmla="*/ 1859678 h 2911341"/>
                  <a:gd name="connsiteX14" fmla="*/ 1816105 w 4514915"/>
                  <a:gd name="connsiteY14" fmla="*/ 1883809 h 2911341"/>
                  <a:gd name="connsiteX15" fmla="*/ 1429224 w 4514915"/>
                  <a:gd name="connsiteY15" fmla="*/ 2810924 h 2911341"/>
                  <a:gd name="connsiteX16" fmla="*/ 1468924 w 4514915"/>
                  <a:gd name="connsiteY16" fmla="*/ 2879426 h 2911341"/>
                  <a:gd name="connsiteX17" fmla="*/ 1566228 w 4514915"/>
                  <a:gd name="connsiteY17" fmla="*/ 2896552 h 2911341"/>
                  <a:gd name="connsiteX18" fmla="*/ 1615270 w 4514915"/>
                  <a:gd name="connsiteY18" fmla="*/ 2884875 h 2911341"/>
                  <a:gd name="connsiteX19" fmla="*/ 2751004 w 4514915"/>
                  <a:gd name="connsiteY19" fmla="*/ 2263685 h 2911341"/>
                  <a:gd name="connsiteX20" fmla="*/ 2775136 w 4514915"/>
                  <a:gd name="connsiteY20" fmla="*/ 2257457 h 2911341"/>
                  <a:gd name="connsiteX21" fmla="*/ 3218065 w 4514915"/>
                  <a:gd name="connsiteY21" fmla="*/ 2445838 h 2911341"/>
                  <a:gd name="connsiteX22" fmla="*/ 4347572 w 4514915"/>
                  <a:gd name="connsiteY22" fmla="*/ 2909785 h 2911341"/>
                  <a:gd name="connsiteX23" fmla="*/ 4389607 w 4514915"/>
                  <a:gd name="connsiteY23" fmla="*/ 2912899 h 2911341"/>
                  <a:gd name="connsiteX24" fmla="*/ 4487690 w 4514915"/>
                  <a:gd name="connsiteY24" fmla="*/ 2894995 h 2911341"/>
                  <a:gd name="connsiteX25" fmla="*/ 4504037 w 4514915"/>
                  <a:gd name="connsiteY25" fmla="*/ 2877869 h 2911341"/>
                  <a:gd name="connsiteX26" fmla="*/ 4514935 w 4514915"/>
                  <a:gd name="connsiteY26" fmla="*/ 2761104 h 2911341"/>
                  <a:gd name="connsiteX27" fmla="*/ 4505594 w 4514915"/>
                  <a:gd name="connsiteY27" fmla="*/ 2738530 h 2911341"/>
                  <a:gd name="connsiteX28" fmla="*/ 2079216 w 4514915"/>
                  <a:gd name="connsiteY28" fmla="*/ 1971773 h 2911341"/>
                  <a:gd name="connsiteX29" fmla="*/ 2462984 w 4514915"/>
                  <a:gd name="connsiteY29" fmla="*/ 2129794 h 2911341"/>
                  <a:gd name="connsiteX30" fmla="*/ 2471547 w 4514915"/>
                  <a:gd name="connsiteY30" fmla="*/ 2134465 h 2911341"/>
                  <a:gd name="connsiteX31" fmla="*/ 1918080 w 4514915"/>
                  <a:gd name="connsiteY31" fmla="*/ 2416258 h 2911341"/>
                  <a:gd name="connsiteX32" fmla="*/ 1921194 w 4514915"/>
                  <a:gd name="connsiteY32" fmla="*/ 2396019 h 2911341"/>
                  <a:gd name="connsiteX33" fmla="*/ 2059755 w 4514915"/>
                  <a:gd name="connsiteY33" fmla="*/ 1983449 h 2911341"/>
                  <a:gd name="connsiteX34" fmla="*/ 2079216 w 4514915"/>
                  <a:gd name="connsiteY34" fmla="*/ 1971773 h 2911341"/>
                  <a:gd name="connsiteX35" fmla="*/ 1562336 w 4514915"/>
                  <a:gd name="connsiteY35" fmla="*/ 2787571 h 2911341"/>
                  <a:gd name="connsiteX36" fmla="*/ 1566228 w 4514915"/>
                  <a:gd name="connsiteY36" fmla="*/ 2772002 h 2911341"/>
                  <a:gd name="connsiteX37" fmla="*/ 1906404 w 4514915"/>
                  <a:gd name="connsiteY37" fmla="*/ 1924288 h 2911341"/>
                  <a:gd name="connsiteX38" fmla="*/ 1932092 w 4514915"/>
                  <a:gd name="connsiteY38" fmla="*/ 1913390 h 2911341"/>
                  <a:gd name="connsiteX39" fmla="*/ 1977241 w 4514915"/>
                  <a:gd name="connsiteY39" fmla="*/ 1935964 h 2911341"/>
                  <a:gd name="connsiteX40" fmla="*/ 1960894 w 4514915"/>
                  <a:gd name="connsiteY40" fmla="*/ 1981892 h 2911341"/>
                  <a:gd name="connsiteX41" fmla="*/ 1790417 w 4514915"/>
                  <a:gd name="connsiteY41" fmla="*/ 2465299 h 2911341"/>
                  <a:gd name="connsiteX42" fmla="*/ 1800537 w 4514915"/>
                  <a:gd name="connsiteY42" fmla="*/ 2482425 h 2911341"/>
                  <a:gd name="connsiteX43" fmla="*/ 1921973 w 4514915"/>
                  <a:gd name="connsiteY43" fmla="*/ 2513562 h 2911341"/>
                  <a:gd name="connsiteX44" fmla="*/ 1950774 w 4514915"/>
                  <a:gd name="connsiteY44" fmla="*/ 2507335 h 2911341"/>
                  <a:gd name="connsiteX45" fmla="*/ 2566516 w 4514915"/>
                  <a:gd name="connsiteY45" fmla="*/ 2191290 h 2911341"/>
                  <a:gd name="connsiteX46" fmla="*/ 2603880 w 4514915"/>
                  <a:gd name="connsiteY46" fmla="*/ 2188955 h 2911341"/>
                  <a:gd name="connsiteX47" fmla="*/ 2677831 w 4514915"/>
                  <a:gd name="connsiteY47" fmla="*/ 2220093 h 2911341"/>
                  <a:gd name="connsiteX48" fmla="*/ 1562336 w 4514915"/>
                  <a:gd name="connsiteY48" fmla="*/ 2787571 h 29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514915" h="2911341">
                    <a:moveTo>
                      <a:pt x="4505594" y="2738530"/>
                    </a:moveTo>
                    <a:cubicBezTo>
                      <a:pt x="4479905" y="2705835"/>
                      <a:pt x="4417631" y="2627992"/>
                      <a:pt x="4402840" y="2608531"/>
                    </a:cubicBezTo>
                    <a:cubicBezTo>
                      <a:pt x="4402840" y="2631105"/>
                      <a:pt x="4395056" y="2709728"/>
                      <a:pt x="4384158" y="2744757"/>
                    </a:cubicBezTo>
                    <a:cubicBezTo>
                      <a:pt x="4380266" y="2758769"/>
                      <a:pt x="4377931" y="2763439"/>
                      <a:pt x="4363919" y="2761104"/>
                    </a:cubicBezTo>
                    <a:cubicBezTo>
                      <a:pt x="4318770" y="2754877"/>
                      <a:pt x="1242400" y="1501598"/>
                      <a:pt x="1209706" y="1449443"/>
                    </a:cubicBezTo>
                    <a:cubicBezTo>
                      <a:pt x="1201143" y="1436210"/>
                      <a:pt x="494325" y="381432"/>
                      <a:pt x="468637" y="347960"/>
                    </a:cubicBezTo>
                    <a:cubicBezTo>
                      <a:pt x="435943" y="305146"/>
                      <a:pt x="421931" y="292691"/>
                      <a:pt x="355764" y="235087"/>
                    </a:cubicBezTo>
                    <a:cubicBezTo>
                      <a:pt x="326962" y="210177"/>
                      <a:pt x="133910" y="51377"/>
                      <a:pt x="84869" y="0"/>
                    </a:cubicBezTo>
                    <a:cubicBezTo>
                      <a:pt x="82534" y="778"/>
                      <a:pt x="22594" y="94191"/>
                      <a:pt x="20" y="140118"/>
                    </a:cubicBezTo>
                    <a:cubicBezTo>
                      <a:pt x="-2316" y="144010"/>
                      <a:pt x="203969" y="310595"/>
                      <a:pt x="270914" y="362750"/>
                    </a:cubicBezTo>
                    <a:cubicBezTo>
                      <a:pt x="307501" y="391552"/>
                      <a:pt x="337081" y="423468"/>
                      <a:pt x="365105" y="462390"/>
                    </a:cubicBezTo>
                    <a:cubicBezTo>
                      <a:pt x="436721" y="560472"/>
                      <a:pt x="1101503" y="1538963"/>
                      <a:pt x="1135754" y="1567765"/>
                    </a:cubicBezTo>
                    <a:cubicBezTo>
                      <a:pt x="1151323" y="1579442"/>
                      <a:pt x="1173119" y="1590340"/>
                      <a:pt x="1198808" y="1598903"/>
                    </a:cubicBezTo>
                    <a:cubicBezTo>
                      <a:pt x="1247849" y="1615250"/>
                      <a:pt x="1654969" y="1798181"/>
                      <a:pt x="1805986" y="1859678"/>
                    </a:cubicBezTo>
                    <a:cubicBezTo>
                      <a:pt x="1819219" y="1865127"/>
                      <a:pt x="1823890" y="1869019"/>
                      <a:pt x="1816105" y="1883809"/>
                    </a:cubicBezTo>
                    <a:cubicBezTo>
                      <a:pt x="1798201" y="1916503"/>
                      <a:pt x="1433116" y="2784457"/>
                      <a:pt x="1429224" y="2810924"/>
                    </a:cubicBezTo>
                    <a:cubicBezTo>
                      <a:pt x="1422996" y="2847510"/>
                      <a:pt x="1433895" y="2866971"/>
                      <a:pt x="1468924" y="2879426"/>
                    </a:cubicBezTo>
                    <a:cubicBezTo>
                      <a:pt x="1500061" y="2890324"/>
                      <a:pt x="1533534" y="2892659"/>
                      <a:pt x="1566228" y="2896552"/>
                    </a:cubicBezTo>
                    <a:cubicBezTo>
                      <a:pt x="1584910" y="2898887"/>
                      <a:pt x="1599701" y="2893438"/>
                      <a:pt x="1615270" y="2884875"/>
                    </a:cubicBezTo>
                    <a:cubicBezTo>
                      <a:pt x="1675209" y="2853738"/>
                      <a:pt x="2641245" y="2333744"/>
                      <a:pt x="2751004" y="2263685"/>
                    </a:cubicBezTo>
                    <a:cubicBezTo>
                      <a:pt x="2758010" y="2259014"/>
                      <a:pt x="2764237" y="2253565"/>
                      <a:pt x="2775136" y="2257457"/>
                    </a:cubicBezTo>
                    <a:cubicBezTo>
                      <a:pt x="2859985" y="2293266"/>
                      <a:pt x="3161239" y="2422485"/>
                      <a:pt x="3218065" y="2445838"/>
                    </a:cubicBezTo>
                    <a:cubicBezTo>
                      <a:pt x="3383871" y="2514340"/>
                      <a:pt x="4295417" y="2889545"/>
                      <a:pt x="4347572" y="2909785"/>
                    </a:cubicBezTo>
                    <a:cubicBezTo>
                      <a:pt x="4361583" y="2915234"/>
                      <a:pt x="4370147" y="2912899"/>
                      <a:pt x="4389607" y="2912899"/>
                    </a:cubicBezTo>
                    <a:cubicBezTo>
                      <a:pt x="4425415" y="2906671"/>
                      <a:pt x="4451103" y="2900444"/>
                      <a:pt x="4487690" y="2894995"/>
                    </a:cubicBezTo>
                    <a:cubicBezTo>
                      <a:pt x="4499366" y="2893438"/>
                      <a:pt x="4503258" y="2888767"/>
                      <a:pt x="4504037" y="2877869"/>
                    </a:cubicBezTo>
                    <a:cubicBezTo>
                      <a:pt x="4507151" y="2838947"/>
                      <a:pt x="4510265" y="2800026"/>
                      <a:pt x="4514935" y="2761104"/>
                    </a:cubicBezTo>
                    <a:cubicBezTo>
                      <a:pt x="4514935" y="2751763"/>
                      <a:pt x="4511821" y="2745535"/>
                      <a:pt x="4505594" y="2738530"/>
                    </a:cubicBezTo>
                    <a:close/>
                    <a:moveTo>
                      <a:pt x="2079216" y="1971773"/>
                    </a:moveTo>
                    <a:cubicBezTo>
                      <a:pt x="2206879" y="2024706"/>
                      <a:pt x="2335321" y="2077639"/>
                      <a:pt x="2462984" y="2129794"/>
                    </a:cubicBezTo>
                    <a:cubicBezTo>
                      <a:pt x="2464540" y="2130573"/>
                      <a:pt x="2466876" y="2131351"/>
                      <a:pt x="2471547" y="2134465"/>
                    </a:cubicBezTo>
                    <a:cubicBezTo>
                      <a:pt x="2285501" y="2229434"/>
                      <a:pt x="2101791" y="2322846"/>
                      <a:pt x="1918080" y="2416258"/>
                    </a:cubicBezTo>
                    <a:cubicBezTo>
                      <a:pt x="1914188" y="2407695"/>
                      <a:pt x="1918859" y="2402246"/>
                      <a:pt x="1921194" y="2396019"/>
                    </a:cubicBezTo>
                    <a:cubicBezTo>
                      <a:pt x="1967122" y="2258236"/>
                      <a:pt x="2013828" y="2120453"/>
                      <a:pt x="2059755" y="1983449"/>
                    </a:cubicBezTo>
                    <a:cubicBezTo>
                      <a:pt x="2062091" y="1973329"/>
                      <a:pt x="2063647" y="1965545"/>
                      <a:pt x="2079216" y="1971773"/>
                    </a:cubicBezTo>
                    <a:close/>
                    <a:moveTo>
                      <a:pt x="1562336" y="2787571"/>
                    </a:moveTo>
                    <a:cubicBezTo>
                      <a:pt x="1560001" y="2782122"/>
                      <a:pt x="1564671" y="2776673"/>
                      <a:pt x="1566228" y="2772002"/>
                    </a:cubicBezTo>
                    <a:cubicBezTo>
                      <a:pt x="1679879" y="2489431"/>
                      <a:pt x="1793531" y="2206859"/>
                      <a:pt x="1906404" y="1924288"/>
                    </a:cubicBezTo>
                    <a:cubicBezTo>
                      <a:pt x="1911853" y="1909498"/>
                      <a:pt x="1918080" y="1904827"/>
                      <a:pt x="1932092" y="1913390"/>
                    </a:cubicBezTo>
                    <a:cubicBezTo>
                      <a:pt x="1946882" y="1921953"/>
                      <a:pt x="1972571" y="1921953"/>
                      <a:pt x="1977241" y="1935964"/>
                    </a:cubicBezTo>
                    <a:cubicBezTo>
                      <a:pt x="1981133" y="1947641"/>
                      <a:pt x="1964786" y="1965545"/>
                      <a:pt x="1960894" y="1981892"/>
                    </a:cubicBezTo>
                    <a:cubicBezTo>
                      <a:pt x="1914966" y="2148477"/>
                      <a:pt x="1850357" y="2309612"/>
                      <a:pt x="1790417" y="2465299"/>
                    </a:cubicBezTo>
                    <a:cubicBezTo>
                      <a:pt x="1785747" y="2476976"/>
                      <a:pt x="1789639" y="2480090"/>
                      <a:pt x="1800537" y="2482425"/>
                    </a:cubicBezTo>
                    <a:cubicBezTo>
                      <a:pt x="1848800" y="2492544"/>
                      <a:pt x="1873710" y="2502664"/>
                      <a:pt x="1921973" y="2513562"/>
                    </a:cubicBezTo>
                    <a:cubicBezTo>
                      <a:pt x="1932870" y="2515897"/>
                      <a:pt x="1941433" y="2512005"/>
                      <a:pt x="1950774" y="2507335"/>
                    </a:cubicBezTo>
                    <a:cubicBezTo>
                      <a:pt x="2150832" y="2406917"/>
                      <a:pt x="2366458" y="2291709"/>
                      <a:pt x="2566516" y="2191290"/>
                    </a:cubicBezTo>
                    <a:cubicBezTo>
                      <a:pt x="2579749" y="2185063"/>
                      <a:pt x="2590647" y="2182728"/>
                      <a:pt x="2603880" y="2188955"/>
                    </a:cubicBezTo>
                    <a:cubicBezTo>
                      <a:pt x="2627233" y="2199854"/>
                      <a:pt x="2652143" y="2209195"/>
                      <a:pt x="2677831" y="2220093"/>
                    </a:cubicBezTo>
                    <a:cubicBezTo>
                      <a:pt x="2311968" y="2417036"/>
                      <a:pt x="1972571" y="2580507"/>
                      <a:pt x="1562336" y="2787571"/>
                    </a:cubicBezTo>
                    <a:close/>
                  </a:path>
                </a:pathLst>
              </a:custGeom>
              <a:solidFill>
                <a:srgbClr val="2EA87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500">
                <a:extLst>
                  <a:ext uri="{FF2B5EF4-FFF2-40B4-BE49-F238E27FC236}">
                    <a16:creationId xmlns:a16="http://schemas.microsoft.com/office/drawing/2014/main" id="{E4280DD3-63AB-4678-9268-F4DD13878DDD}"/>
                  </a:ext>
                </a:extLst>
              </p:cNvPr>
              <p:cNvSpPr/>
              <p:nvPr/>
            </p:nvSpPr>
            <p:spPr>
              <a:xfrm>
                <a:off x="6532708" y="2720232"/>
                <a:ext cx="1791028" cy="1061856"/>
              </a:xfrm>
              <a:custGeom>
                <a:avLst/>
                <a:gdLst>
                  <a:gd name="connsiteX0" fmla="*/ 114360 w 3059244"/>
                  <a:gd name="connsiteY0" fmla="*/ 267897 h 1813750"/>
                  <a:gd name="connsiteX1" fmla="*/ 135377 w 3059244"/>
                  <a:gd name="connsiteY1" fmla="*/ 264783 h 1813750"/>
                  <a:gd name="connsiteX2" fmla="*/ 755010 w 3059244"/>
                  <a:gd name="connsiteY2" fmla="*/ 3230 h 1813750"/>
                  <a:gd name="connsiteX3" fmla="*/ 796267 w 3059244"/>
                  <a:gd name="connsiteY3" fmla="*/ 5565 h 1813750"/>
                  <a:gd name="connsiteX4" fmla="*/ 1401889 w 3059244"/>
                  <a:gd name="connsiteY4" fmla="*/ 212628 h 1813750"/>
                  <a:gd name="connsiteX5" fmla="*/ 2064336 w 3059244"/>
                  <a:gd name="connsiteY5" fmla="*/ 439931 h 1813750"/>
                  <a:gd name="connsiteX6" fmla="*/ 2646604 w 3059244"/>
                  <a:gd name="connsiteY6" fmla="*/ 638432 h 1813750"/>
                  <a:gd name="connsiteX7" fmla="*/ 3046719 w 3059244"/>
                  <a:gd name="connsiteY7" fmla="*/ 775436 h 1813750"/>
                  <a:gd name="connsiteX8" fmla="*/ 3063844 w 3059244"/>
                  <a:gd name="connsiteY8" fmla="*/ 805016 h 1813750"/>
                  <a:gd name="connsiteX9" fmla="*/ 3061509 w 3059244"/>
                  <a:gd name="connsiteY9" fmla="*/ 829148 h 1813750"/>
                  <a:gd name="connsiteX10" fmla="*/ 3052168 w 3059244"/>
                  <a:gd name="connsiteY10" fmla="*/ 1098486 h 1813750"/>
                  <a:gd name="connsiteX11" fmla="*/ 3045941 w 3059244"/>
                  <a:gd name="connsiteY11" fmla="*/ 1231598 h 1813750"/>
                  <a:gd name="connsiteX12" fmla="*/ 3028815 w 3059244"/>
                  <a:gd name="connsiteY12" fmla="*/ 1255729 h 1813750"/>
                  <a:gd name="connsiteX13" fmla="*/ 2741573 w 3059244"/>
                  <a:gd name="connsiteY13" fmla="*/ 1383393 h 1813750"/>
                  <a:gd name="connsiteX14" fmla="*/ 2451218 w 3059244"/>
                  <a:gd name="connsiteY14" fmla="*/ 1513391 h 1813750"/>
                  <a:gd name="connsiteX15" fmla="*/ 2432535 w 3059244"/>
                  <a:gd name="connsiteY15" fmla="*/ 1528181 h 1813750"/>
                  <a:gd name="connsiteX16" fmla="*/ 1844817 w 3059244"/>
                  <a:gd name="connsiteY16" fmla="*/ 1790513 h 1813750"/>
                  <a:gd name="connsiteX17" fmla="*/ 1819129 w 3059244"/>
                  <a:gd name="connsiteY17" fmla="*/ 1802968 h 1813750"/>
                  <a:gd name="connsiteX18" fmla="*/ 1704699 w 3059244"/>
                  <a:gd name="connsiteY18" fmla="*/ 1804525 h 1813750"/>
                  <a:gd name="connsiteX19" fmla="*/ 805609 w 3059244"/>
                  <a:gd name="connsiteY19" fmla="*/ 1457344 h 1813750"/>
                  <a:gd name="connsiteX20" fmla="*/ 456870 w 3059244"/>
                  <a:gd name="connsiteY20" fmla="*/ 1323453 h 1813750"/>
                  <a:gd name="connsiteX21" fmla="*/ 410943 w 3059244"/>
                  <a:gd name="connsiteY21" fmla="*/ 1279082 h 1813750"/>
                  <a:gd name="connsiteX22" fmla="*/ 384476 w 3059244"/>
                  <a:gd name="connsiteY22" fmla="*/ 1215251 h 1813750"/>
                  <a:gd name="connsiteX23" fmla="*/ 248250 w 3059244"/>
                  <a:gd name="connsiteY23" fmla="*/ 900764 h 1813750"/>
                  <a:gd name="connsiteX24" fmla="*/ 124479 w 3059244"/>
                  <a:gd name="connsiteY24" fmla="*/ 614300 h 1813750"/>
                  <a:gd name="connsiteX25" fmla="*/ 44301 w 3059244"/>
                  <a:gd name="connsiteY25" fmla="*/ 427476 h 1813750"/>
                  <a:gd name="connsiteX26" fmla="*/ 20169 w 3059244"/>
                  <a:gd name="connsiteY26" fmla="*/ 383105 h 1813750"/>
                  <a:gd name="connsiteX27" fmla="*/ 3043 w 3059244"/>
                  <a:gd name="connsiteY27" fmla="*/ 335621 h 1813750"/>
                  <a:gd name="connsiteX28" fmla="*/ 10049 w 3059244"/>
                  <a:gd name="connsiteY28" fmla="*/ 310711 h 1813750"/>
                  <a:gd name="connsiteX29" fmla="*/ 114360 w 3059244"/>
                  <a:gd name="connsiteY29" fmla="*/ 267897 h 181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59244" h="1813750">
                    <a:moveTo>
                      <a:pt x="114360" y="267897"/>
                    </a:moveTo>
                    <a:cubicBezTo>
                      <a:pt x="122144" y="272568"/>
                      <a:pt x="128371" y="267897"/>
                      <a:pt x="135377" y="264783"/>
                    </a:cubicBezTo>
                    <a:cubicBezTo>
                      <a:pt x="341662" y="177599"/>
                      <a:pt x="548725" y="91193"/>
                      <a:pt x="755010" y="3230"/>
                    </a:cubicBezTo>
                    <a:cubicBezTo>
                      <a:pt x="769801" y="-2998"/>
                      <a:pt x="782256" y="894"/>
                      <a:pt x="796267" y="5565"/>
                    </a:cubicBezTo>
                    <a:cubicBezTo>
                      <a:pt x="997882" y="74845"/>
                      <a:pt x="1199496" y="143347"/>
                      <a:pt x="1401889" y="212628"/>
                    </a:cubicBezTo>
                    <a:cubicBezTo>
                      <a:pt x="1622964" y="288136"/>
                      <a:pt x="1843260" y="364423"/>
                      <a:pt x="2064336" y="439931"/>
                    </a:cubicBezTo>
                    <a:cubicBezTo>
                      <a:pt x="2258166" y="506098"/>
                      <a:pt x="2452774" y="572265"/>
                      <a:pt x="2646604" y="638432"/>
                    </a:cubicBezTo>
                    <a:cubicBezTo>
                      <a:pt x="2779716" y="684359"/>
                      <a:pt x="2913607" y="730287"/>
                      <a:pt x="3046719" y="775436"/>
                    </a:cubicBezTo>
                    <a:cubicBezTo>
                      <a:pt x="3063066" y="780885"/>
                      <a:pt x="3067737" y="789447"/>
                      <a:pt x="3063844" y="805016"/>
                    </a:cubicBezTo>
                    <a:cubicBezTo>
                      <a:pt x="3062288" y="812800"/>
                      <a:pt x="3061509" y="821363"/>
                      <a:pt x="3061509" y="829148"/>
                    </a:cubicBezTo>
                    <a:cubicBezTo>
                      <a:pt x="3058396" y="918668"/>
                      <a:pt x="3057617" y="1008966"/>
                      <a:pt x="3052168" y="1098486"/>
                    </a:cubicBezTo>
                    <a:cubicBezTo>
                      <a:pt x="3049054" y="1142856"/>
                      <a:pt x="3052947" y="1187227"/>
                      <a:pt x="3045941" y="1231598"/>
                    </a:cubicBezTo>
                    <a:cubicBezTo>
                      <a:pt x="3044384" y="1244053"/>
                      <a:pt x="3040491" y="1250280"/>
                      <a:pt x="3028815" y="1255729"/>
                    </a:cubicBezTo>
                    <a:cubicBezTo>
                      <a:pt x="2933068" y="1297765"/>
                      <a:pt x="2837320" y="1340579"/>
                      <a:pt x="2741573" y="1383393"/>
                    </a:cubicBezTo>
                    <a:cubicBezTo>
                      <a:pt x="2645047" y="1426985"/>
                      <a:pt x="2548522" y="1469799"/>
                      <a:pt x="2451218" y="1513391"/>
                    </a:cubicBezTo>
                    <a:cubicBezTo>
                      <a:pt x="2448104" y="1521954"/>
                      <a:pt x="2440319" y="1525067"/>
                      <a:pt x="2432535" y="1528181"/>
                    </a:cubicBezTo>
                    <a:cubicBezTo>
                      <a:pt x="2236370" y="1614587"/>
                      <a:pt x="2040983" y="1704107"/>
                      <a:pt x="1844817" y="1790513"/>
                    </a:cubicBezTo>
                    <a:cubicBezTo>
                      <a:pt x="1836255" y="1794405"/>
                      <a:pt x="1827692" y="1799076"/>
                      <a:pt x="1819129" y="1802968"/>
                    </a:cubicBezTo>
                    <a:cubicBezTo>
                      <a:pt x="1780986" y="1827878"/>
                      <a:pt x="1745178" y="1820094"/>
                      <a:pt x="1704699" y="1804525"/>
                    </a:cubicBezTo>
                    <a:cubicBezTo>
                      <a:pt x="1405002" y="1687760"/>
                      <a:pt x="1105306" y="1572552"/>
                      <a:pt x="805609" y="1457344"/>
                    </a:cubicBezTo>
                    <a:cubicBezTo>
                      <a:pt x="689622" y="1412973"/>
                      <a:pt x="573635" y="1367824"/>
                      <a:pt x="456870" y="1323453"/>
                    </a:cubicBezTo>
                    <a:cubicBezTo>
                      <a:pt x="434296" y="1314890"/>
                      <a:pt x="418727" y="1303214"/>
                      <a:pt x="410943" y="1279082"/>
                    </a:cubicBezTo>
                    <a:cubicBezTo>
                      <a:pt x="403937" y="1257286"/>
                      <a:pt x="393039" y="1237047"/>
                      <a:pt x="384476" y="1215251"/>
                    </a:cubicBezTo>
                    <a:cubicBezTo>
                      <a:pt x="339327" y="1110162"/>
                      <a:pt x="294178" y="1005074"/>
                      <a:pt x="248250" y="900764"/>
                    </a:cubicBezTo>
                    <a:cubicBezTo>
                      <a:pt x="206993" y="805016"/>
                      <a:pt x="165736" y="709269"/>
                      <a:pt x="124479" y="614300"/>
                    </a:cubicBezTo>
                    <a:cubicBezTo>
                      <a:pt x="97234" y="552025"/>
                      <a:pt x="70767" y="489750"/>
                      <a:pt x="44301" y="427476"/>
                    </a:cubicBezTo>
                    <a:cubicBezTo>
                      <a:pt x="38073" y="411907"/>
                      <a:pt x="24840" y="400231"/>
                      <a:pt x="20169" y="383105"/>
                    </a:cubicBezTo>
                    <a:cubicBezTo>
                      <a:pt x="18612" y="365980"/>
                      <a:pt x="9271" y="351189"/>
                      <a:pt x="3043" y="335621"/>
                    </a:cubicBezTo>
                    <a:cubicBezTo>
                      <a:pt x="-849" y="325501"/>
                      <a:pt x="-3184" y="316160"/>
                      <a:pt x="10049" y="310711"/>
                    </a:cubicBezTo>
                    <a:cubicBezTo>
                      <a:pt x="45857" y="295921"/>
                      <a:pt x="79330" y="280352"/>
                      <a:pt x="114360" y="267897"/>
                    </a:cubicBezTo>
                    <a:close/>
                  </a:path>
                </a:pathLst>
              </a:custGeom>
              <a:solidFill>
                <a:srgbClr val="B5B5B0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501">
                <a:extLst>
                  <a:ext uri="{FF2B5EF4-FFF2-40B4-BE49-F238E27FC236}">
                    <a16:creationId xmlns:a16="http://schemas.microsoft.com/office/drawing/2014/main" id="{DD4F6C20-1E48-4AB9-9642-C51F5EE66D93}"/>
                  </a:ext>
                </a:extLst>
              </p:cNvPr>
              <p:cNvSpPr/>
              <p:nvPr/>
            </p:nvSpPr>
            <p:spPr>
              <a:xfrm>
                <a:off x="6726809" y="2812800"/>
                <a:ext cx="1421885" cy="533207"/>
              </a:xfrm>
              <a:custGeom>
                <a:avLst/>
                <a:gdLst>
                  <a:gd name="connsiteX0" fmla="*/ 0 w 2428712"/>
                  <a:gd name="connsiteY0" fmla="*/ 205531 h 910767"/>
                  <a:gd name="connsiteX1" fmla="*/ 224189 w 2428712"/>
                  <a:gd name="connsiteY1" fmla="*/ 100442 h 910767"/>
                  <a:gd name="connsiteX2" fmla="*/ 432031 w 2428712"/>
                  <a:gd name="connsiteY2" fmla="*/ 3916 h 910767"/>
                  <a:gd name="connsiteX3" fmla="*/ 462390 w 2428712"/>
                  <a:gd name="connsiteY3" fmla="*/ 3138 h 910767"/>
                  <a:gd name="connsiteX4" fmla="*/ 945019 w 2428712"/>
                  <a:gd name="connsiteY4" fmla="*/ 179064 h 910767"/>
                  <a:gd name="connsiteX5" fmla="*/ 1640160 w 2428712"/>
                  <a:gd name="connsiteY5" fmla="*/ 433612 h 910767"/>
                  <a:gd name="connsiteX6" fmla="*/ 2032491 w 2428712"/>
                  <a:gd name="connsiteY6" fmla="*/ 568281 h 910767"/>
                  <a:gd name="connsiteX7" fmla="*/ 2415480 w 2428712"/>
                  <a:gd name="connsiteY7" fmla="*/ 698279 h 910767"/>
                  <a:gd name="connsiteX8" fmla="*/ 2428713 w 2428712"/>
                  <a:gd name="connsiteY8" fmla="*/ 718518 h 910767"/>
                  <a:gd name="connsiteX9" fmla="*/ 2388235 w 2428712"/>
                  <a:gd name="connsiteY9" fmla="*/ 899893 h 910767"/>
                  <a:gd name="connsiteX10" fmla="*/ 2363325 w 2428712"/>
                  <a:gd name="connsiteY10" fmla="*/ 913905 h 910767"/>
                  <a:gd name="connsiteX11" fmla="*/ 1708662 w 2428712"/>
                  <a:gd name="connsiteY11" fmla="*/ 718518 h 910767"/>
                  <a:gd name="connsiteX12" fmla="*/ 1254057 w 2428712"/>
                  <a:gd name="connsiteY12" fmla="*/ 581514 h 910767"/>
                  <a:gd name="connsiteX13" fmla="*/ 717716 w 2428712"/>
                  <a:gd name="connsiteY13" fmla="*/ 421935 h 910767"/>
                  <a:gd name="connsiteX14" fmla="*/ 274009 w 2428712"/>
                  <a:gd name="connsiteY14" fmla="*/ 288823 h 910767"/>
                  <a:gd name="connsiteX15" fmla="*/ 24132 w 2428712"/>
                  <a:gd name="connsiteY15" fmla="*/ 214872 h 910767"/>
                  <a:gd name="connsiteX16" fmla="*/ 0 w 2428712"/>
                  <a:gd name="connsiteY16" fmla="*/ 205531 h 91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28712" h="910767">
                    <a:moveTo>
                      <a:pt x="0" y="205531"/>
                    </a:moveTo>
                    <a:cubicBezTo>
                      <a:pt x="77843" y="168944"/>
                      <a:pt x="151016" y="134693"/>
                      <a:pt x="224189" y="100442"/>
                    </a:cubicBezTo>
                    <a:cubicBezTo>
                      <a:pt x="293470" y="68526"/>
                      <a:pt x="362750" y="36611"/>
                      <a:pt x="432031" y="3916"/>
                    </a:cubicBezTo>
                    <a:cubicBezTo>
                      <a:pt x="442929" y="-754"/>
                      <a:pt x="450713" y="-1533"/>
                      <a:pt x="462390" y="3138"/>
                    </a:cubicBezTo>
                    <a:cubicBezTo>
                      <a:pt x="623526" y="62299"/>
                      <a:pt x="784662" y="120681"/>
                      <a:pt x="945019" y="179064"/>
                    </a:cubicBezTo>
                    <a:cubicBezTo>
                      <a:pt x="1176992" y="263913"/>
                      <a:pt x="1408965" y="348762"/>
                      <a:pt x="1640160" y="433612"/>
                    </a:cubicBezTo>
                    <a:cubicBezTo>
                      <a:pt x="1770158" y="481096"/>
                      <a:pt x="1901714" y="524689"/>
                      <a:pt x="2032491" y="568281"/>
                    </a:cubicBezTo>
                    <a:cubicBezTo>
                      <a:pt x="2160153" y="611095"/>
                      <a:pt x="2287817" y="654687"/>
                      <a:pt x="2415480" y="698279"/>
                    </a:cubicBezTo>
                    <a:cubicBezTo>
                      <a:pt x="2425600" y="702171"/>
                      <a:pt x="2432605" y="703728"/>
                      <a:pt x="2428713" y="718518"/>
                    </a:cubicBezTo>
                    <a:cubicBezTo>
                      <a:pt x="2413923" y="778458"/>
                      <a:pt x="2400690" y="839176"/>
                      <a:pt x="2388235" y="899893"/>
                    </a:cubicBezTo>
                    <a:cubicBezTo>
                      <a:pt x="2385121" y="916241"/>
                      <a:pt x="2378894" y="917798"/>
                      <a:pt x="2363325" y="913905"/>
                    </a:cubicBezTo>
                    <a:cubicBezTo>
                      <a:pt x="2145363" y="848517"/>
                      <a:pt x="1926623" y="783907"/>
                      <a:pt x="1708662" y="718518"/>
                    </a:cubicBezTo>
                    <a:cubicBezTo>
                      <a:pt x="1556867" y="673369"/>
                      <a:pt x="1405073" y="627441"/>
                      <a:pt x="1254057" y="581514"/>
                    </a:cubicBezTo>
                    <a:cubicBezTo>
                      <a:pt x="1075017" y="527802"/>
                      <a:pt x="895977" y="474869"/>
                      <a:pt x="717716" y="421935"/>
                    </a:cubicBezTo>
                    <a:cubicBezTo>
                      <a:pt x="569814" y="377564"/>
                      <a:pt x="421911" y="333194"/>
                      <a:pt x="274009" y="288823"/>
                    </a:cubicBezTo>
                    <a:cubicBezTo>
                      <a:pt x="190716" y="263913"/>
                      <a:pt x="107424" y="239782"/>
                      <a:pt x="24132" y="214872"/>
                    </a:cubicBezTo>
                    <a:cubicBezTo>
                      <a:pt x="17904" y="212536"/>
                      <a:pt x="10898" y="209423"/>
                      <a:pt x="0" y="205531"/>
                    </a:cubicBezTo>
                    <a:close/>
                  </a:path>
                </a:pathLst>
              </a:custGeom>
              <a:solidFill>
                <a:srgbClr val="87878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502">
                <a:extLst>
                  <a:ext uri="{FF2B5EF4-FFF2-40B4-BE49-F238E27FC236}">
                    <a16:creationId xmlns:a16="http://schemas.microsoft.com/office/drawing/2014/main" id="{908E11B8-A933-4F00-9E56-CC201868D4A3}"/>
                  </a:ext>
                </a:extLst>
              </p:cNvPr>
              <p:cNvSpPr/>
              <p:nvPr/>
            </p:nvSpPr>
            <p:spPr>
              <a:xfrm>
                <a:off x="4836485" y="3355135"/>
                <a:ext cx="546879" cy="710942"/>
              </a:xfrm>
              <a:custGeom>
                <a:avLst/>
                <a:gdLst>
                  <a:gd name="connsiteX0" fmla="*/ 629660 w 934120"/>
                  <a:gd name="connsiteY0" fmla="*/ 157244 h 1214356"/>
                  <a:gd name="connsiteX1" fmla="*/ 600080 w 934120"/>
                  <a:gd name="connsiteY1" fmla="*/ 0 h 1214356"/>
                  <a:gd name="connsiteX2" fmla="*/ 594631 w 934120"/>
                  <a:gd name="connsiteY2" fmla="*/ 7006 h 1214356"/>
                  <a:gd name="connsiteX3" fmla="*/ 206192 w 934120"/>
                  <a:gd name="connsiteY3" fmla="*/ 472509 h 1214356"/>
                  <a:gd name="connsiteX4" fmla="*/ 165714 w 934120"/>
                  <a:gd name="connsiteY4" fmla="*/ 512209 h 1214356"/>
                  <a:gd name="connsiteX5" fmla="*/ 1464 w 934120"/>
                  <a:gd name="connsiteY5" fmla="*/ 640651 h 1214356"/>
                  <a:gd name="connsiteX6" fmla="*/ 6135 w 934120"/>
                  <a:gd name="connsiteY6" fmla="*/ 667896 h 1214356"/>
                  <a:gd name="connsiteX7" fmla="*/ 62960 w 934120"/>
                  <a:gd name="connsiteY7" fmla="*/ 782326 h 1214356"/>
                  <a:gd name="connsiteX8" fmla="*/ 139247 w 934120"/>
                  <a:gd name="connsiteY8" fmla="*/ 861726 h 1214356"/>
                  <a:gd name="connsiteX9" fmla="*/ 259126 w 934120"/>
                  <a:gd name="connsiteY9" fmla="*/ 971485 h 1214356"/>
                  <a:gd name="connsiteX10" fmla="*/ 294934 w 934120"/>
                  <a:gd name="connsiteY10" fmla="*/ 1011185 h 1214356"/>
                  <a:gd name="connsiteX11" fmla="*/ 376669 w 934120"/>
                  <a:gd name="connsiteY11" fmla="*/ 1138848 h 1214356"/>
                  <a:gd name="connsiteX12" fmla="*/ 480201 w 934120"/>
                  <a:gd name="connsiteY12" fmla="*/ 1212800 h 1214356"/>
                  <a:gd name="connsiteX13" fmla="*/ 509781 w 934120"/>
                  <a:gd name="connsiteY13" fmla="*/ 1216692 h 1214356"/>
                  <a:gd name="connsiteX14" fmla="*/ 697384 w 934120"/>
                  <a:gd name="connsiteY14" fmla="*/ 1183219 h 1214356"/>
                  <a:gd name="connsiteX15" fmla="*/ 716066 w 934120"/>
                  <a:gd name="connsiteY15" fmla="*/ 1173100 h 1214356"/>
                  <a:gd name="connsiteX16" fmla="*/ 746425 w 934120"/>
                  <a:gd name="connsiteY16" fmla="*/ 1069568 h 1214356"/>
                  <a:gd name="connsiteX17" fmla="*/ 699719 w 934120"/>
                  <a:gd name="connsiteY17" fmla="*/ 1035317 h 1214356"/>
                  <a:gd name="connsiteX18" fmla="*/ 575948 w 934120"/>
                  <a:gd name="connsiteY18" fmla="*/ 997173 h 1214356"/>
                  <a:gd name="connsiteX19" fmla="*/ 528464 w 934120"/>
                  <a:gd name="connsiteY19" fmla="*/ 986275 h 1214356"/>
                  <a:gd name="connsiteX20" fmla="*/ 533913 w 934120"/>
                  <a:gd name="connsiteY20" fmla="*/ 934899 h 1214356"/>
                  <a:gd name="connsiteX21" fmla="*/ 553374 w 934120"/>
                  <a:gd name="connsiteY21" fmla="*/ 834481 h 1214356"/>
                  <a:gd name="connsiteX22" fmla="*/ 595409 w 934120"/>
                  <a:gd name="connsiteY22" fmla="*/ 729392 h 1214356"/>
                  <a:gd name="connsiteX23" fmla="*/ 667025 w 934120"/>
                  <a:gd name="connsiteY23" fmla="*/ 621969 h 1214356"/>
                  <a:gd name="connsiteX24" fmla="*/ 934806 w 934120"/>
                  <a:gd name="connsiteY24" fmla="*/ 358858 h 1214356"/>
                  <a:gd name="connsiteX25" fmla="*/ 940255 w 934120"/>
                  <a:gd name="connsiteY25" fmla="*/ 352630 h 1214356"/>
                  <a:gd name="connsiteX26" fmla="*/ 791574 w 934120"/>
                  <a:gd name="connsiteY26" fmla="*/ 293470 h 1214356"/>
                  <a:gd name="connsiteX27" fmla="*/ 629660 w 934120"/>
                  <a:gd name="connsiteY27" fmla="*/ 157244 h 121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4120" h="1214356">
                    <a:moveTo>
                      <a:pt x="629660" y="157244"/>
                    </a:moveTo>
                    <a:cubicBezTo>
                      <a:pt x="628103" y="145567"/>
                      <a:pt x="610199" y="27245"/>
                      <a:pt x="600080" y="0"/>
                    </a:cubicBezTo>
                    <a:cubicBezTo>
                      <a:pt x="598523" y="2335"/>
                      <a:pt x="596966" y="4670"/>
                      <a:pt x="594631" y="7006"/>
                    </a:cubicBezTo>
                    <a:cubicBezTo>
                      <a:pt x="456848" y="155687"/>
                      <a:pt x="335412" y="316823"/>
                      <a:pt x="206192" y="472509"/>
                    </a:cubicBezTo>
                    <a:cubicBezTo>
                      <a:pt x="193737" y="487299"/>
                      <a:pt x="180504" y="500533"/>
                      <a:pt x="165714" y="512209"/>
                    </a:cubicBezTo>
                    <a:cubicBezTo>
                      <a:pt x="110445" y="555023"/>
                      <a:pt x="55955" y="597837"/>
                      <a:pt x="1464" y="640651"/>
                    </a:cubicBezTo>
                    <a:cubicBezTo>
                      <a:pt x="-2428" y="650770"/>
                      <a:pt x="2243" y="659333"/>
                      <a:pt x="6135" y="667896"/>
                    </a:cubicBezTo>
                    <a:cubicBezTo>
                      <a:pt x="24817" y="706039"/>
                      <a:pt x="44278" y="744182"/>
                      <a:pt x="62960" y="782326"/>
                    </a:cubicBezTo>
                    <a:cubicBezTo>
                      <a:pt x="69966" y="796338"/>
                      <a:pt x="127570" y="843044"/>
                      <a:pt x="139247" y="861726"/>
                    </a:cubicBezTo>
                    <a:cubicBezTo>
                      <a:pt x="170384" y="908432"/>
                      <a:pt x="210863" y="944240"/>
                      <a:pt x="259126" y="971485"/>
                    </a:cubicBezTo>
                    <a:cubicBezTo>
                      <a:pt x="275473" y="980826"/>
                      <a:pt x="286371" y="994838"/>
                      <a:pt x="294934" y="1011185"/>
                    </a:cubicBezTo>
                    <a:cubicBezTo>
                      <a:pt x="318287" y="1056335"/>
                      <a:pt x="343196" y="1099927"/>
                      <a:pt x="376669" y="1138848"/>
                    </a:cubicBezTo>
                    <a:cubicBezTo>
                      <a:pt x="405471" y="1171543"/>
                      <a:pt x="436609" y="1200345"/>
                      <a:pt x="480201" y="1212800"/>
                    </a:cubicBezTo>
                    <a:cubicBezTo>
                      <a:pt x="490321" y="1215913"/>
                      <a:pt x="499662" y="1219027"/>
                      <a:pt x="509781" y="1216692"/>
                    </a:cubicBezTo>
                    <a:cubicBezTo>
                      <a:pt x="572056" y="1205015"/>
                      <a:pt x="635109" y="1194896"/>
                      <a:pt x="697384" y="1183219"/>
                    </a:cubicBezTo>
                    <a:cubicBezTo>
                      <a:pt x="704390" y="1181662"/>
                      <a:pt x="712174" y="1181662"/>
                      <a:pt x="716066" y="1173100"/>
                    </a:cubicBezTo>
                    <a:cubicBezTo>
                      <a:pt x="733192" y="1146633"/>
                      <a:pt x="751096" y="1074238"/>
                      <a:pt x="746425" y="1069568"/>
                    </a:cubicBezTo>
                    <a:cubicBezTo>
                      <a:pt x="732413" y="1057113"/>
                      <a:pt x="720737" y="1039987"/>
                      <a:pt x="699719" y="1035317"/>
                    </a:cubicBezTo>
                    <a:cubicBezTo>
                      <a:pt x="657684" y="1025197"/>
                      <a:pt x="616427" y="1012742"/>
                      <a:pt x="575948" y="997173"/>
                    </a:cubicBezTo>
                    <a:cubicBezTo>
                      <a:pt x="559601" y="990946"/>
                      <a:pt x="534691" y="1001065"/>
                      <a:pt x="528464" y="986275"/>
                    </a:cubicBezTo>
                    <a:cubicBezTo>
                      <a:pt x="523015" y="973042"/>
                      <a:pt x="533913" y="952803"/>
                      <a:pt x="533913" y="934899"/>
                    </a:cubicBezTo>
                    <a:cubicBezTo>
                      <a:pt x="533913" y="899869"/>
                      <a:pt x="539362" y="867175"/>
                      <a:pt x="553374" y="834481"/>
                    </a:cubicBezTo>
                    <a:cubicBezTo>
                      <a:pt x="568942" y="800230"/>
                      <a:pt x="579062" y="762865"/>
                      <a:pt x="595409" y="729392"/>
                    </a:cubicBezTo>
                    <a:cubicBezTo>
                      <a:pt x="614091" y="690471"/>
                      <a:pt x="635109" y="652327"/>
                      <a:pt x="667025" y="621969"/>
                    </a:cubicBezTo>
                    <a:cubicBezTo>
                      <a:pt x="758102" y="535562"/>
                      <a:pt x="848400" y="449935"/>
                      <a:pt x="934806" y="358858"/>
                    </a:cubicBezTo>
                    <a:cubicBezTo>
                      <a:pt x="936363" y="356523"/>
                      <a:pt x="938698" y="354187"/>
                      <a:pt x="940255" y="352630"/>
                    </a:cubicBezTo>
                    <a:cubicBezTo>
                      <a:pt x="917681" y="346403"/>
                      <a:pt x="870975" y="321493"/>
                      <a:pt x="791574" y="293470"/>
                    </a:cubicBezTo>
                    <a:cubicBezTo>
                      <a:pt x="719180" y="267781"/>
                      <a:pt x="637444" y="213291"/>
                      <a:pt x="629660" y="157244"/>
                    </a:cubicBezTo>
                    <a:close/>
                  </a:path>
                </a:pathLst>
              </a:custGeom>
              <a:solidFill>
                <a:srgbClr val="3C413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503">
                <a:extLst>
                  <a:ext uri="{FF2B5EF4-FFF2-40B4-BE49-F238E27FC236}">
                    <a16:creationId xmlns:a16="http://schemas.microsoft.com/office/drawing/2014/main" id="{9D89066F-2187-4833-A4FF-1314CF2B9CA1}"/>
                  </a:ext>
                </a:extLst>
              </p:cNvPr>
              <p:cNvSpPr/>
              <p:nvPr/>
            </p:nvSpPr>
            <p:spPr>
              <a:xfrm>
                <a:off x="5529046" y="2219336"/>
                <a:ext cx="309898" cy="350914"/>
              </a:xfrm>
              <a:custGeom>
                <a:avLst/>
                <a:gdLst>
                  <a:gd name="connsiteX0" fmla="*/ 535732 w 529334"/>
                  <a:gd name="connsiteY0" fmla="*/ 422106 h 599393"/>
                  <a:gd name="connsiteX1" fmla="*/ 424416 w 529334"/>
                  <a:gd name="connsiteY1" fmla="*/ 514739 h 599393"/>
                  <a:gd name="connsiteX2" fmla="*/ 415075 w 529334"/>
                  <a:gd name="connsiteY2" fmla="*/ 534200 h 599393"/>
                  <a:gd name="connsiteX3" fmla="*/ 367591 w 529334"/>
                  <a:gd name="connsiteY3" fmla="*/ 588690 h 599393"/>
                  <a:gd name="connsiteX4" fmla="*/ 286633 w 529334"/>
                  <a:gd name="connsiteY4" fmla="*/ 584798 h 599393"/>
                  <a:gd name="connsiteX5" fmla="*/ 189329 w 529334"/>
                  <a:gd name="connsiteY5" fmla="*/ 571565 h 599393"/>
                  <a:gd name="connsiteX6" fmla="*/ 140288 w 529334"/>
                  <a:gd name="connsiteY6" fmla="*/ 573900 h 599393"/>
                  <a:gd name="connsiteX7" fmla="*/ 102923 w 529334"/>
                  <a:gd name="connsiteY7" fmla="*/ 547434 h 599393"/>
                  <a:gd name="connsiteX8" fmla="*/ 58552 w 529334"/>
                  <a:gd name="connsiteY8" fmla="*/ 516296 h 599393"/>
                  <a:gd name="connsiteX9" fmla="*/ 25858 w 529334"/>
                  <a:gd name="connsiteY9" fmla="*/ 394861 h 599393"/>
                  <a:gd name="connsiteX10" fmla="*/ 4062 w 529334"/>
                  <a:gd name="connsiteY10" fmla="*/ 309233 h 599393"/>
                  <a:gd name="connsiteX11" fmla="*/ 39091 w 529334"/>
                  <a:gd name="connsiteY11" fmla="*/ 183905 h 599393"/>
                  <a:gd name="connsiteX12" fmla="*/ 99809 w 529334"/>
                  <a:gd name="connsiteY12" fmla="*/ 93607 h 599393"/>
                  <a:gd name="connsiteX13" fmla="*/ 103702 w 529334"/>
                  <a:gd name="connsiteY13" fmla="*/ 60134 h 599393"/>
                  <a:gd name="connsiteX14" fmla="*/ 108372 w 529334"/>
                  <a:gd name="connsiteY14" fmla="*/ 26661 h 599393"/>
                  <a:gd name="connsiteX15" fmla="*/ 179209 w 529334"/>
                  <a:gd name="connsiteY15" fmla="*/ 17320 h 599393"/>
                  <a:gd name="connsiteX16" fmla="*/ 362141 w 529334"/>
                  <a:gd name="connsiteY16" fmla="*/ 1752 h 599393"/>
                  <a:gd name="connsiteX17" fmla="*/ 407291 w 529334"/>
                  <a:gd name="connsiteY17" fmla="*/ 4087 h 599393"/>
                  <a:gd name="connsiteX18" fmla="*/ 513158 w 529334"/>
                  <a:gd name="connsiteY18" fmla="*/ 308454 h 599393"/>
                  <a:gd name="connsiteX19" fmla="*/ 535732 w 529334"/>
                  <a:gd name="connsiteY19" fmla="*/ 422106 h 59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9334" h="599393">
                    <a:moveTo>
                      <a:pt x="535732" y="422106"/>
                    </a:moveTo>
                    <a:cubicBezTo>
                      <a:pt x="479685" y="369172"/>
                      <a:pt x="446991" y="470369"/>
                      <a:pt x="424416" y="514739"/>
                    </a:cubicBezTo>
                    <a:cubicBezTo>
                      <a:pt x="421302" y="520967"/>
                      <a:pt x="418189" y="527973"/>
                      <a:pt x="415075" y="534200"/>
                    </a:cubicBezTo>
                    <a:cubicBezTo>
                      <a:pt x="400285" y="553661"/>
                      <a:pt x="387051" y="573122"/>
                      <a:pt x="367591" y="588690"/>
                    </a:cubicBezTo>
                    <a:cubicBezTo>
                      <a:pt x="337232" y="613600"/>
                      <a:pt x="324777" y="596475"/>
                      <a:pt x="286633" y="584798"/>
                    </a:cubicBezTo>
                    <a:cubicBezTo>
                      <a:pt x="249268" y="570008"/>
                      <a:pt x="230586" y="597253"/>
                      <a:pt x="189329" y="571565"/>
                    </a:cubicBezTo>
                    <a:cubicBezTo>
                      <a:pt x="184659" y="570008"/>
                      <a:pt x="151964" y="577014"/>
                      <a:pt x="140288" y="573900"/>
                    </a:cubicBezTo>
                    <a:cubicBezTo>
                      <a:pt x="125498" y="571565"/>
                      <a:pt x="110707" y="548990"/>
                      <a:pt x="102923" y="547434"/>
                    </a:cubicBezTo>
                    <a:cubicBezTo>
                      <a:pt x="78792" y="540428"/>
                      <a:pt x="69451" y="537314"/>
                      <a:pt x="58552" y="516296"/>
                    </a:cubicBezTo>
                    <a:cubicBezTo>
                      <a:pt x="39091" y="477375"/>
                      <a:pt x="37535" y="436896"/>
                      <a:pt x="25858" y="394861"/>
                    </a:cubicBezTo>
                    <a:cubicBezTo>
                      <a:pt x="17295" y="366058"/>
                      <a:pt x="12625" y="337256"/>
                      <a:pt x="4062" y="309233"/>
                    </a:cubicBezTo>
                    <a:cubicBezTo>
                      <a:pt x="-10728" y="257856"/>
                      <a:pt x="18074" y="222048"/>
                      <a:pt x="39091" y="183905"/>
                    </a:cubicBezTo>
                    <a:cubicBezTo>
                      <a:pt x="56217" y="151989"/>
                      <a:pt x="79570" y="123966"/>
                      <a:pt x="99809" y="93607"/>
                    </a:cubicBezTo>
                    <a:cubicBezTo>
                      <a:pt x="106815" y="83487"/>
                      <a:pt x="102145" y="75703"/>
                      <a:pt x="103702" y="60134"/>
                    </a:cubicBezTo>
                    <a:cubicBezTo>
                      <a:pt x="105258" y="47679"/>
                      <a:pt x="106037" y="37560"/>
                      <a:pt x="108372" y="26661"/>
                    </a:cubicBezTo>
                    <a:cubicBezTo>
                      <a:pt x="128611" y="16542"/>
                      <a:pt x="158192" y="19655"/>
                      <a:pt x="179209" y="17320"/>
                    </a:cubicBezTo>
                    <a:cubicBezTo>
                      <a:pt x="239927" y="11093"/>
                      <a:pt x="301424" y="7201"/>
                      <a:pt x="362141" y="1752"/>
                    </a:cubicBezTo>
                    <a:cubicBezTo>
                      <a:pt x="374596" y="195"/>
                      <a:pt x="395614" y="-2141"/>
                      <a:pt x="407291" y="4087"/>
                    </a:cubicBezTo>
                    <a:cubicBezTo>
                      <a:pt x="436871" y="103726"/>
                      <a:pt x="489026" y="207258"/>
                      <a:pt x="513158" y="308454"/>
                    </a:cubicBezTo>
                    <a:cubicBezTo>
                      <a:pt x="518607" y="333364"/>
                      <a:pt x="538846" y="395639"/>
                      <a:pt x="535732" y="422106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504">
                <a:extLst>
                  <a:ext uri="{FF2B5EF4-FFF2-40B4-BE49-F238E27FC236}">
                    <a16:creationId xmlns:a16="http://schemas.microsoft.com/office/drawing/2014/main" id="{54519EA2-F2EF-45FF-83E8-F91AD36E2CA0}"/>
                  </a:ext>
                </a:extLst>
              </p:cNvPr>
              <p:cNvSpPr/>
              <p:nvPr/>
            </p:nvSpPr>
            <p:spPr>
              <a:xfrm>
                <a:off x="6229449" y="766676"/>
                <a:ext cx="72917" cy="45573"/>
              </a:xfrm>
              <a:custGeom>
                <a:avLst/>
                <a:gdLst>
                  <a:gd name="connsiteX0" fmla="*/ 68412 w 124549"/>
                  <a:gd name="connsiteY0" fmla="*/ 9809 h 77843"/>
                  <a:gd name="connsiteX1" fmla="*/ 121723 w 124549"/>
                  <a:gd name="connsiteY1" fmla="*/ 49558 h 77843"/>
                  <a:gd name="connsiteX2" fmla="*/ 58345 w 124549"/>
                  <a:gd name="connsiteY2" fmla="*/ 69689 h 77843"/>
                  <a:gd name="connsiteX3" fmla="*/ 5034 w 124549"/>
                  <a:gd name="connsiteY3" fmla="*/ 29940 h 77843"/>
                  <a:gd name="connsiteX4" fmla="*/ 68412 w 124549"/>
                  <a:gd name="connsiteY4" fmla="*/ 9809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9" h="77843">
                    <a:moveTo>
                      <a:pt x="68412" y="9809"/>
                    </a:moveTo>
                    <a:cubicBezTo>
                      <a:pt x="100634" y="15226"/>
                      <a:pt x="124502" y="33022"/>
                      <a:pt x="121723" y="49558"/>
                    </a:cubicBezTo>
                    <a:cubicBezTo>
                      <a:pt x="118943" y="66093"/>
                      <a:pt x="90567" y="75106"/>
                      <a:pt x="58345" y="69689"/>
                    </a:cubicBezTo>
                    <a:cubicBezTo>
                      <a:pt x="26122" y="64271"/>
                      <a:pt x="2254" y="46475"/>
                      <a:pt x="5034" y="29940"/>
                    </a:cubicBezTo>
                    <a:cubicBezTo>
                      <a:pt x="7813" y="13405"/>
                      <a:pt x="36189" y="4392"/>
                      <a:pt x="68412" y="9809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505">
                <a:extLst>
                  <a:ext uri="{FF2B5EF4-FFF2-40B4-BE49-F238E27FC236}">
                    <a16:creationId xmlns:a16="http://schemas.microsoft.com/office/drawing/2014/main" id="{1B09A5A7-E512-45C5-8F81-8E22B5F02EA5}"/>
                  </a:ext>
                </a:extLst>
              </p:cNvPr>
              <p:cNvSpPr/>
              <p:nvPr/>
            </p:nvSpPr>
            <p:spPr>
              <a:xfrm>
                <a:off x="6396914" y="786612"/>
                <a:ext cx="68360" cy="36459"/>
              </a:xfrm>
              <a:custGeom>
                <a:avLst/>
                <a:gdLst>
                  <a:gd name="connsiteX0" fmla="*/ 61806 w 116765"/>
                  <a:gd name="connsiteY0" fmla="*/ 2635 h 62274"/>
                  <a:gd name="connsiteX1" fmla="*/ 119556 w 116765"/>
                  <a:gd name="connsiteY1" fmla="*/ 35599 h 62274"/>
                  <a:gd name="connsiteX2" fmla="*/ 59102 w 116765"/>
                  <a:gd name="connsiteY2" fmla="*/ 63292 h 62274"/>
                  <a:gd name="connsiteX3" fmla="*/ 1352 w 116765"/>
                  <a:gd name="connsiteY3" fmla="*/ 30329 h 62274"/>
                  <a:gd name="connsiteX4" fmla="*/ 61806 w 116765"/>
                  <a:gd name="connsiteY4" fmla="*/ 2635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62274">
                    <a:moveTo>
                      <a:pt x="61806" y="2635"/>
                    </a:moveTo>
                    <a:cubicBezTo>
                      <a:pt x="94447" y="4090"/>
                      <a:pt x="120303" y="18849"/>
                      <a:pt x="119556" y="35599"/>
                    </a:cubicBezTo>
                    <a:cubicBezTo>
                      <a:pt x="118809" y="52348"/>
                      <a:pt x="91743" y="64747"/>
                      <a:pt x="59102" y="63292"/>
                    </a:cubicBezTo>
                    <a:cubicBezTo>
                      <a:pt x="26461" y="61837"/>
                      <a:pt x="605" y="47078"/>
                      <a:pt x="1352" y="30329"/>
                    </a:cubicBezTo>
                    <a:cubicBezTo>
                      <a:pt x="2099" y="13579"/>
                      <a:pt x="29165" y="1180"/>
                      <a:pt x="61806" y="2635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506">
                <a:extLst>
                  <a:ext uri="{FF2B5EF4-FFF2-40B4-BE49-F238E27FC236}">
                    <a16:creationId xmlns:a16="http://schemas.microsoft.com/office/drawing/2014/main" id="{F1C5664B-3A14-4853-B751-086A41BDD977}"/>
                  </a:ext>
                </a:extLst>
              </p:cNvPr>
              <p:cNvSpPr/>
              <p:nvPr/>
            </p:nvSpPr>
            <p:spPr>
              <a:xfrm>
                <a:off x="6414407" y="786871"/>
                <a:ext cx="31901" cy="36459"/>
              </a:xfrm>
              <a:custGeom>
                <a:avLst/>
                <a:gdLst>
                  <a:gd name="connsiteX0" fmla="*/ 57227 w 54490"/>
                  <a:gd name="connsiteY0" fmla="*/ 59522 h 62274"/>
                  <a:gd name="connsiteX1" fmla="*/ 7407 w 54490"/>
                  <a:gd name="connsiteY1" fmla="*/ 50959 h 62274"/>
                  <a:gd name="connsiteX2" fmla="*/ 6629 w 54490"/>
                  <a:gd name="connsiteY2" fmla="*/ 10481 h 62274"/>
                  <a:gd name="connsiteX3" fmla="*/ 47886 w 54490"/>
                  <a:gd name="connsiteY3" fmla="*/ 6589 h 62274"/>
                  <a:gd name="connsiteX4" fmla="*/ 57227 w 54490"/>
                  <a:gd name="connsiteY4" fmla="*/ 5952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7227" y="59522"/>
                    </a:moveTo>
                    <a:cubicBezTo>
                      <a:pt x="34652" y="71977"/>
                      <a:pt x="15192" y="68085"/>
                      <a:pt x="7407" y="50959"/>
                    </a:cubicBezTo>
                    <a:cubicBezTo>
                      <a:pt x="-3491" y="37726"/>
                      <a:pt x="-1156" y="23714"/>
                      <a:pt x="6629" y="10481"/>
                    </a:cubicBezTo>
                    <a:cubicBezTo>
                      <a:pt x="19862" y="361"/>
                      <a:pt x="33095" y="-5088"/>
                      <a:pt x="47886" y="6589"/>
                    </a:cubicBezTo>
                    <a:cubicBezTo>
                      <a:pt x="58784" y="22157"/>
                      <a:pt x="64233" y="40061"/>
                      <a:pt x="57227" y="59522"/>
                    </a:cubicBezTo>
                    <a:close/>
                  </a:path>
                </a:pathLst>
              </a:custGeom>
              <a:solidFill>
                <a:srgbClr val="06050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507">
                <a:extLst>
                  <a:ext uri="{FF2B5EF4-FFF2-40B4-BE49-F238E27FC236}">
                    <a16:creationId xmlns:a16="http://schemas.microsoft.com/office/drawing/2014/main" id="{AFFCDEA3-5C7D-4F57-8006-E1EA2F9171C1}"/>
                  </a:ext>
                </a:extLst>
              </p:cNvPr>
              <p:cNvSpPr/>
              <p:nvPr/>
            </p:nvSpPr>
            <p:spPr>
              <a:xfrm>
                <a:off x="6248492" y="769544"/>
                <a:ext cx="31901" cy="36459"/>
              </a:xfrm>
              <a:custGeom>
                <a:avLst/>
                <a:gdLst>
                  <a:gd name="connsiteX0" fmla="*/ 50258 w 54490"/>
                  <a:gd name="connsiteY0" fmla="*/ 63432 h 62274"/>
                  <a:gd name="connsiteX1" fmla="*/ 1995 w 54490"/>
                  <a:gd name="connsiteY1" fmla="*/ 62654 h 62274"/>
                  <a:gd name="connsiteX2" fmla="*/ 14450 w 54490"/>
                  <a:gd name="connsiteY2" fmla="*/ 9721 h 62274"/>
                  <a:gd name="connsiteX3" fmla="*/ 57264 w 54490"/>
                  <a:gd name="connsiteY3" fmla="*/ 14391 h 62274"/>
                  <a:gd name="connsiteX4" fmla="*/ 50258 w 54490"/>
                  <a:gd name="connsiteY4" fmla="*/ 6343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0258" y="63432"/>
                    </a:moveTo>
                    <a:cubicBezTo>
                      <a:pt x="33910" y="72774"/>
                      <a:pt x="18342" y="61876"/>
                      <a:pt x="1995" y="62654"/>
                    </a:cubicBezTo>
                    <a:cubicBezTo>
                      <a:pt x="-3454" y="42415"/>
                      <a:pt x="2773" y="25289"/>
                      <a:pt x="14450" y="9721"/>
                    </a:cubicBezTo>
                    <a:cubicBezTo>
                      <a:pt x="29240" y="-4291"/>
                      <a:pt x="37024" y="-3513"/>
                      <a:pt x="57264" y="14391"/>
                    </a:cubicBezTo>
                    <a:cubicBezTo>
                      <a:pt x="62713" y="32295"/>
                      <a:pt x="61156" y="48642"/>
                      <a:pt x="50258" y="63432"/>
                    </a:cubicBezTo>
                    <a:close/>
                  </a:path>
                </a:pathLst>
              </a:custGeom>
              <a:solidFill>
                <a:srgbClr val="03030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oup 142">
              <a:extLst>
                <a:ext uri="{FF2B5EF4-FFF2-40B4-BE49-F238E27FC236}">
                  <a16:creationId xmlns:a16="http://schemas.microsoft.com/office/drawing/2014/main" id="{758DB5AF-FA01-41CC-BCAE-9AF6B65F780E}"/>
                </a:ext>
              </a:extLst>
            </p:cNvPr>
            <p:cNvGrpSpPr/>
            <p:nvPr/>
          </p:nvGrpSpPr>
          <p:grpSpPr>
            <a:xfrm rot="4178940">
              <a:off x="2974263" y="2295963"/>
              <a:ext cx="392241" cy="685296"/>
              <a:chOff x="2074382" y="2012860"/>
              <a:chExt cx="693098" cy="1210932"/>
            </a:xfrm>
          </p:grpSpPr>
          <p:sp>
            <p:nvSpPr>
              <p:cNvPr id="135" name="Freeform: Shape 12">
                <a:extLst>
                  <a:ext uri="{FF2B5EF4-FFF2-40B4-BE49-F238E27FC236}">
                    <a16:creationId xmlns:a16="http://schemas.microsoft.com/office/drawing/2014/main" id="{DF4DF3C1-A8CA-4F99-90B7-71BEBF2F7793}"/>
                  </a:ext>
                </a:extLst>
              </p:cNvPr>
              <p:cNvSpPr/>
              <p:nvPr/>
            </p:nvSpPr>
            <p:spPr>
              <a:xfrm>
                <a:off x="2182665" y="2685594"/>
                <a:ext cx="306273" cy="410815"/>
              </a:xfrm>
              <a:custGeom>
                <a:avLst/>
                <a:gdLst>
                  <a:gd name="connsiteX0" fmla="*/ 6738 w 306273"/>
                  <a:gd name="connsiteY0" fmla="*/ 166735 h 410815"/>
                  <a:gd name="connsiteX1" fmla="*/ 14728 w 306273"/>
                  <a:gd name="connsiteY1" fmla="*/ 28110 h 410815"/>
                  <a:gd name="connsiteX2" fmla="*/ 45422 w 306273"/>
                  <a:gd name="connsiteY2" fmla="*/ 12 h 410815"/>
                  <a:gd name="connsiteX3" fmla="*/ 256289 w 306273"/>
                  <a:gd name="connsiteY3" fmla="*/ 78 h 410815"/>
                  <a:gd name="connsiteX4" fmla="*/ 287583 w 306273"/>
                  <a:gd name="connsiteY4" fmla="*/ 28975 h 410815"/>
                  <a:gd name="connsiteX5" fmla="*/ 306226 w 306273"/>
                  <a:gd name="connsiteY5" fmla="*/ 272135 h 410815"/>
                  <a:gd name="connsiteX6" fmla="*/ 148559 w 306273"/>
                  <a:gd name="connsiteY6" fmla="*/ 410760 h 410815"/>
                  <a:gd name="connsiteX7" fmla="*/ 1212 w 306273"/>
                  <a:gd name="connsiteY7" fmla="*/ 267474 h 410815"/>
                  <a:gd name="connsiteX8" fmla="*/ 6738 w 306273"/>
                  <a:gd name="connsiteY8" fmla="*/ 166735 h 41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273" h="410815">
                    <a:moveTo>
                      <a:pt x="6738" y="166735"/>
                    </a:moveTo>
                    <a:cubicBezTo>
                      <a:pt x="9534" y="120526"/>
                      <a:pt x="13196" y="74384"/>
                      <a:pt x="14728" y="28110"/>
                    </a:cubicBezTo>
                    <a:cubicBezTo>
                      <a:pt x="15460" y="6271"/>
                      <a:pt x="23983" y="-321"/>
                      <a:pt x="45422" y="12"/>
                    </a:cubicBezTo>
                    <a:cubicBezTo>
                      <a:pt x="115667" y="1144"/>
                      <a:pt x="185978" y="1144"/>
                      <a:pt x="256289" y="78"/>
                    </a:cubicBezTo>
                    <a:cubicBezTo>
                      <a:pt x="278128" y="-254"/>
                      <a:pt x="285918" y="8135"/>
                      <a:pt x="287583" y="28975"/>
                    </a:cubicBezTo>
                    <a:cubicBezTo>
                      <a:pt x="294108" y="110006"/>
                      <a:pt x="307158" y="190571"/>
                      <a:pt x="306226" y="272135"/>
                    </a:cubicBezTo>
                    <a:cubicBezTo>
                      <a:pt x="305361" y="354098"/>
                      <a:pt x="238312" y="412890"/>
                      <a:pt x="148559" y="410760"/>
                    </a:cubicBezTo>
                    <a:cubicBezTo>
                      <a:pt x="61069" y="408629"/>
                      <a:pt x="-10241" y="341647"/>
                      <a:pt x="1212" y="267474"/>
                    </a:cubicBezTo>
                    <a:cubicBezTo>
                      <a:pt x="6338" y="234382"/>
                      <a:pt x="5073" y="200359"/>
                      <a:pt x="6738" y="166735"/>
                    </a:cubicBezTo>
                    <a:close/>
                  </a:path>
                </a:pathLst>
              </a:custGeom>
              <a:solidFill>
                <a:srgbClr val="61853B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41">
                <a:extLst>
                  <a:ext uri="{FF2B5EF4-FFF2-40B4-BE49-F238E27FC236}">
                    <a16:creationId xmlns:a16="http://schemas.microsoft.com/office/drawing/2014/main" id="{46D9D371-F6E9-465C-A94D-E554261B7F05}"/>
                  </a:ext>
                </a:extLst>
              </p:cNvPr>
              <p:cNvSpPr/>
              <p:nvPr/>
            </p:nvSpPr>
            <p:spPr>
              <a:xfrm>
                <a:off x="2074382" y="2012860"/>
                <a:ext cx="693098" cy="654440"/>
              </a:xfrm>
              <a:custGeom>
                <a:avLst/>
                <a:gdLst>
                  <a:gd name="connsiteX0" fmla="*/ 557320 w 693098"/>
                  <a:gd name="connsiteY0" fmla="*/ 145569 h 654440"/>
                  <a:gd name="connsiteX1" fmla="*/ 667522 w 693098"/>
                  <a:gd name="connsiteY1" fmla="*/ 179368 h 654440"/>
                  <a:gd name="connsiteX2" fmla="*/ 673780 w 693098"/>
                  <a:gd name="connsiteY2" fmla="*/ 250744 h 654440"/>
                  <a:gd name="connsiteX3" fmla="*/ 639757 w 693098"/>
                  <a:gd name="connsiteY3" fmla="*/ 275646 h 654440"/>
                  <a:gd name="connsiteX4" fmla="*/ 439210 w 693098"/>
                  <a:gd name="connsiteY4" fmla="*/ 549434 h 654440"/>
                  <a:gd name="connsiteX5" fmla="*/ 407983 w 693098"/>
                  <a:gd name="connsiteY5" fmla="*/ 639720 h 654440"/>
                  <a:gd name="connsiteX6" fmla="*/ 373027 w 693098"/>
                  <a:gd name="connsiteY6" fmla="*/ 363269 h 654440"/>
                  <a:gd name="connsiteX7" fmla="*/ 371363 w 693098"/>
                  <a:gd name="connsiteY7" fmla="*/ 350818 h 654440"/>
                  <a:gd name="connsiteX8" fmla="*/ 419502 w 693098"/>
                  <a:gd name="connsiteY8" fmla="*/ 220050 h 654440"/>
                  <a:gd name="connsiteX9" fmla="*/ 452460 w 693098"/>
                  <a:gd name="connsiteY9" fmla="*/ 193816 h 654440"/>
                  <a:gd name="connsiteX10" fmla="*/ 557320 w 693098"/>
                  <a:gd name="connsiteY10" fmla="*/ 145569 h 654440"/>
                  <a:gd name="connsiteX11" fmla="*/ 132787 w 693098"/>
                  <a:gd name="connsiteY11" fmla="*/ 24622 h 654440"/>
                  <a:gd name="connsiteX12" fmla="*/ 269424 w 693098"/>
                  <a:gd name="connsiteY12" fmla="*/ 136756 h 654440"/>
                  <a:gd name="connsiteX13" fmla="*/ 371029 w 693098"/>
                  <a:gd name="connsiteY13" fmla="*/ 500363 h 654440"/>
                  <a:gd name="connsiteX14" fmla="*/ 385411 w 693098"/>
                  <a:gd name="connsiteY14" fmla="*/ 629866 h 654440"/>
                  <a:gd name="connsiteX15" fmla="*/ 364570 w 693098"/>
                  <a:gd name="connsiteY15" fmla="*/ 654368 h 654440"/>
                  <a:gd name="connsiteX16" fmla="*/ 149509 w 693098"/>
                  <a:gd name="connsiteY16" fmla="*/ 654435 h 654440"/>
                  <a:gd name="connsiteX17" fmla="*/ 126338 w 693098"/>
                  <a:gd name="connsiteY17" fmla="*/ 630465 h 654440"/>
                  <a:gd name="connsiteX18" fmla="*/ 126937 w 693098"/>
                  <a:gd name="connsiteY18" fmla="*/ 517009 h 654440"/>
                  <a:gd name="connsiteX19" fmla="*/ 18941 w 693098"/>
                  <a:gd name="connsiteY19" fmla="*/ 112653 h 654440"/>
                  <a:gd name="connsiteX20" fmla="*/ 4758 w 693098"/>
                  <a:gd name="connsiteY20" fmla="*/ 51131 h 654440"/>
                  <a:gd name="connsiteX21" fmla="*/ 66480 w 693098"/>
                  <a:gd name="connsiteY21" fmla="*/ 25563 h 654440"/>
                  <a:gd name="connsiteX22" fmla="*/ 132787 w 693098"/>
                  <a:gd name="connsiteY22" fmla="*/ 24622 h 654440"/>
                  <a:gd name="connsiteX23" fmla="*/ 321380 w 693098"/>
                  <a:gd name="connsiteY23" fmla="*/ 353 h 654440"/>
                  <a:gd name="connsiteX24" fmla="*/ 351321 w 693098"/>
                  <a:gd name="connsiteY24" fmla="*/ 8783 h 654440"/>
                  <a:gd name="connsiteX25" fmla="*/ 446733 w 693098"/>
                  <a:gd name="connsiteY25" fmla="*/ 149605 h 654440"/>
                  <a:gd name="connsiteX26" fmla="*/ 427624 w 693098"/>
                  <a:gd name="connsiteY26" fmla="*/ 196679 h 654440"/>
                  <a:gd name="connsiteX27" fmla="*/ 349390 w 693098"/>
                  <a:gd name="connsiteY27" fmla="*/ 264127 h 654440"/>
                  <a:gd name="connsiteX28" fmla="*/ 285604 w 693098"/>
                  <a:gd name="connsiteY28" fmla="*/ 49332 h 654440"/>
                  <a:gd name="connsiteX29" fmla="*/ 321380 w 693098"/>
                  <a:gd name="connsiteY29" fmla="*/ 353 h 65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3098" h="654440">
                    <a:moveTo>
                      <a:pt x="557320" y="145569"/>
                    </a:moveTo>
                    <a:cubicBezTo>
                      <a:pt x="593316" y="145577"/>
                      <a:pt x="630203" y="159260"/>
                      <a:pt x="667522" y="179368"/>
                    </a:cubicBezTo>
                    <a:cubicBezTo>
                      <a:pt x="699082" y="196346"/>
                      <a:pt x="701745" y="226974"/>
                      <a:pt x="673780" y="250744"/>
                    </a:cubicBezTo>
                    <a:cubicBezTo>
                      <a:pt x="663127" y="259800"/>
                      <a:pt x="650876" y="266991"/>
                      <a:pt x="639757" y="275646"/>
                    </a:cubicBezTo>
                    <a:cubicBezTo>
                      <a:pt x="546674" y="347755"/>
                      <a:pt x="471636" y="432781"/>
                      <a:pt x="439210" y="549434"/>
                    </a:cubicBezTo>
                    <a:cubicBezTo>
                      <a:pt x="430754" y="580062"/>
                      <a:pt x="418503" y="609624"/>
                      <a:pt x="407983" y="639720"/>
                    </a:cubicBezTo>
                    <a:cubicBezTo>
                      <a:pt x="385412" y="547436"/>
                      <a:pt x="382948" y="455020"/>
                      <a:pt x="373027" y="363269"/>
                    </a:cubicBezTo>
                    <a:cubicBezTo>
                      <a:pt x="372561" y="359074"/>
                      <a:pt x="373227" y="354280"/>
                      <a:pt x="371363" y="350818"/>
                    </a:cubicBezTo>
                    <a:cubicBezTo>
                      <a:pt x="338671" y="289229"/>
                      <a:pt x="372961" y="252542"/>
                      <a:pt x="419502" y="220050"/>
                    </a:cubicBezTo>
                    <a:cubicBezTo>
                      <a:pt x="431021" y="211993"/>
                      <a:pt x="442739" y="203804"/>
                      <a:pt x="452460" y="193816"/>
                    </a:cubicBezTo>
                    <a:cubicBezTo>
                      <a:pt x="486218" y="159227"/>
                      <a:pt x="521323" y="145561"/>
                      <a:pt x="557320" y="145569"/>
                    </a:cubicBezTo>
                    <a:close/>
                    <a:moveTo>
                      <a:pt x="132787" y="24622"/>
                    </a:moveTo>
                    <a:cubicBezTo>
                      <a:pt x="192508" y="34397"/>
                      <a:pt x="233869" y="75183"/>
                      <a:pt x="269424" y="136756"/>
                    </a:cubicBezTo>
                    <a:cubicBezTo>
                      <a:pt x="335208" y="250545"/>
                      <a:pt x="367766" y="370327"/>
                      <a:pt x="371029" y="500363"/>
                    </a:cubicBezTo>
                    <a:cubicBezTo>
                      <a:pt x="372161" y="543642"/>
                      <a:pt x="379085" y="586920"/>
                      <a:pt x="385411" y="629866"/>
                    </a:cubicBezTo>
                    <a:cubicBezTo>
                      <a:pt x="388207" y="648709"/>
                      <a:pt x="383413" y="654568"/>
                      <a:pt x="364570" y="654368"/>
                    </a:cubicBezTo>
                    <a:cubicBezTo>
                      <a:pt x="292861" y="653636"/>
                      <a:pt x="221218" y="653636"/>
                      <a:pt x="149509" y="654435"/>
                    </a:cubicBezTo>
                    <a:cubicBezTo>
                      <a:pt x="131265" y="654635"/>
                      <a:pt x="125406" y="649441"/>
                      <a:pt x="126338" y="630465"/>
                    </a:cubicBezTo>
                    <a:cubicBezTo>
                      <a:pt x="128202" y="592713"/>
                      <a:pt x="126937" y="554828"/>
                      <a:pt x="126937" y="517009"/>
                    </a:cubicBezTo>
                    <a:cubicBezTo>
                      <a:pt x="151040" y="366399"/>
                      <a:pt x="97974" y="235897"/>
                      <a:pt x="18941" y="112653"/>
                    </a:cubicBezTo>
                    <a:cubicBezTo>
                      <a:pt x="6689" y="93610"/>
                      <a:pt x="-7626" y="75766"/>
                      <a:pt x="4758" y="51131"/>
                    </a:cubicBezTo>
                    <a:cubicBezTo>
                      <a:pt x="18142" y="24564"/>
                      <a:pt x="43043" y="29425"/>
                      <a:pt x="66480" y="25563"/>
                    </a:cubicBezTo>
                    <a:cubicBezTo>
                      <a:pt x="90932" y="21551"/>
                      <a:pt x="112880" y="21364"/>
                      <a:pt x="132787" y="24622"/>
                    </a:cubicBezTo>
                    <a:close/>
                    <a:moveTo>
                      <a:pt x="321380" y="353"/>
                    </a:moveTo>
                    <a:cubicBezTo>
                      <a:pt x="329507" y="1309"/>
                      <a:pt x="339369" y="4189"/>
                      <a:pt x="351321" y="8783"/>
                    </a:cubicBezTo>
                    <a:cubicBezTo>
                      <a:pt x="417970" y="34484"/>
                      <a:pt x="447932" y="79627"/>
                      <a:pt x="446733" y="149605"/>
                    </a:cubicBezTo>
                    <a:cubicBezTo>
                      <a:pt x="446400" y="169047"/>
                      <a:pt x="444336" y="183762"/>
                      <a:pt x="427624" y="196679"/>
                    </a:cubicBezTo>
                    <a:cubicBezTo>
                      <a:pt x="401058" y="217253"/>
                      <a:pt x="376555" y="240424"/>
                      <a:pt x="349390" y="264127"/>
                    </a:cubicBezTo>
                    <a:cubicBezTo>
                      <a:pt x="310572" y="196013"/>
                      <a:pt x="279878" y="129098"/>
                      <a:pt x="285604" y="49332"/>
                    </a:cubicBezTo>
                    <a:cubicBezTo>
                      <a:pt x="288250" y="11930"/>
                      <a:pt x="297002" y="-2515"/>
                      <a:pt x="321380" y="353"/>
                    </a:cubicBezTo>
                    <a:close/>
                  </a:path>
                </a:pathLst>
              </a:custGeom>
              <a:solidFill>
                <a:srgbClr val="4E7537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44">
                <a:extLst>
                  <a:ext uri="{FF2B5EF4-FFF2-40B4-BE49-F238E27FC236}">
                    <a16:creationId xmlns:a16="http://schemas.microsoft.com/office/drawing/2014/main" id="{8B8273C3-B939-4B79-ACBF-4CA4322BFAC2}"/>
                  </a:ext>
                </a:extLst>
              </p:cNvPr>
              <p:cNvSpPr/>
              <p:nvPr/>
            </p:nvSpPr>
            <p:spPr>
              <a:xfrm>
                <a:off x="2195062" y="3091493"/>
                <a:ext cx="263933" cy="132299"/>
              </a:xfrm>
              <a:custGeom>
                <a:avLst/>
                <a:gdLst>
                  <a:gd name="connsiteX0" fmla="*/ 22904 w 263933"/>
                  <a:gd name="connsiteY0" fmla="*/ 121180 h 132299"/>
                  <a:gd name="connsiteX1" fmla="*/ 115920 w 263933"/>
                  <a:gd name="connsiteY1" fmla="*/ 50803 h 132299"/>
                  <a:gd name="connsiteX2" fmla="*/ 0 w 263933"/>
                  <a:gd name="connsiteY2" fmla="*/ 18443 h 132299"/>
                  <a:gd name="connsiteX3" fmla="*/ 263933 w 263933"/>
                  <a:gd name="connsiteY3" fmla="*/ 0 h 132299"/>
                  <a:gd name="connsiteX4" fmla="*/ 195486 w 263933"/>
                  <a:gd name="connsiteY4" fmla="*/ 43146 h 132299"/>
                  <a:gd name="connsiteX5" fmla="*/ 241695 w 263933"/>
                  <a:gd name="connsiteY5" fmla="*/ 132299 h 132299"/>
                  <a:gd name="connsiteX6" fmla="*/ 166523 w 263933"/>
                  <a:gd name="connsiteY6" fmla="*/ 63853 h 132299"/>
                  <a:gd name="connsiteX7" fmla="*/ 215927 w 263933"/>
                  <a:gd name="connsiteY7" fmla="*/ 129370 h 132299"/>
                  <a:gd name="connsiteX8" fmla="*/ 160464 w 263933"/>
                  <a:gd name="connsiteY8" fmla="*/ 104934 h 132299"/>
                  <a:gd name="connsiteX9" fmla="*/ 105400 w 263933"/>
                  <a:gd name="connsiteY9" fmla="*/ 101139 h 132299"/>
                  <a:gd name="connsiteX10" fmla="*/ 22904 w 263933"/>
                  <a:gd name="connsiteY10" fmla="*/ 121180 h 13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933" h="132299">
                    <a:moveTo>
                      <a:pt x="22904" y="121180"/>
                    </a:moveTo>
                    <a:cubicBezTo>
                      <a:pt x="66250" y="108064"/>
                      <a:pt x="96944" y="88888"/>
                      <a:pt x="115920" y="50803"/>
                    </a:cubicBezTo>
                    <a:cubicBezTo>
                      <a:pt x="72375" y="49604"/>
                      <a:pt x="31027" y="52600"/>
                      <a:pt x="0" y="18443"/>
                    </a:cubicBezTo>
                    <a:cubicBezTo>
                      <a:pt x="64718" y="36221"/>
                      <a:pt x="181571" y="20441"/>
                      <a:pt x="263933" y="0"/>
                    </a:cubicBezTo>
                    <a:cubicBezTo>
                      <a:pt x="248020" y="24569"/>
                      <a:pt x="220987" y="30561"/>
                      <a:pt x="195486" y="43146"/>
                    </a:cubicBezTo>
                    <a:cubicBezTo>
                      <a:pt x="212864" y="69312"/>
                      <a:pt x="235103" y="92749"/>
                      <a:pt x="241695" y="132299"/>
                    </a:cubicBezTo>
                    <a:cubicBezTo>
                      <a:pt x="216793" y="103869"/>
                      <a:pt x="200946" y="75571"/>
                      <a:pt x="166523" y="63853"/>
                    </a:cubicBezTo>
                    <a:cubicBezTo>
                      <a:pt x="168654" y="97077"/>
                      <a:pt x="191891" y="111193"/>
                      <a:pt x="215927" y="129370"/>
                    </a:cubicBezTo>
                    <a:cubicBezTo>
                      <a:pt x="189827" y="131634"/>
                      <a:pt x="170784" y="121180"/>
                      <a:pt x="160464" y="104934"/>
                    </a:cubicBezTo>
                    <a:cubicBezTo>
                      <a:pt x="141688" y="75438"/>
                      <a:pt x="127239" y="82496"/>
                      <a:pt x="105400" y="101139"/>
                    </a:cubicBezTo>
                    <a:cubicBezTo>
                      <a:pt x="85092" y="118650"/>
                      <a:pt x="59591" y="128171"/>
                      <a:pt x="22904" y="121180"/>
                    </a:cubicBezTo>
                    <a:close/>
                  </a:path>
                </a:pathLst>
              </a:custGeom>
              <a:solidFill>
                <a:srgbClr val="678840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Freeform: Shape 143">
              <a:extLst>
                <a:ext uri="{FF2B5EF4-FFF2-40B4-BE49-F238E27FC236}">
                  <a16:creationId xmlns:a16="http://schemas.microsoft.com/office/drawing/2014/main" id="{3C52971F-1928-442A-8E78-230AFC002B42}"/>
                </a:ext>
              </a:extLst>
            </p:cNvPr>
            <p:cNvSpPr/>
            <p:nvPr/>
          </p:nvSpPr>
          <p:spPr>
            <a:xfrm rot="926896">
              <a:off x="2463485" y="2038518"/>
              <a:ext cx="456723" cy="660468"/>
            </a:xfrm>
            <a:custGeom>
              <a:avLst/>
              <a:gdLst>
                <a:gd name="connsiteX0" fmla="*/ 577302 w 807039"/>
                <a:gd name="connsiteY0" fmla="*/ 646650 h 1167060"/>
                <a:gd name="connsiteX1" fmla="*/ 606732 w 807039"/>
                <a:gd name="connsiteY1" fmla="*/ 647782 h 1167060"/>
                <a:gd name="connsiteX2" fmla="*/ 677842 w 807039"/>
                <a:gd name="connsiteY2" fmla="*/ 717960 h 1167060"/>
                <a:gd name="connsiteX3" fmla="*/ 677842 w 807039"/>
                <a:gd name="connsiteY3" fmla="*/ 890608 h 1167060"/>
                <a:gd name="connsiteX4" fmla="*/ 677775 w 807039"/>
                <a:gd name="connsiteY4" fmla="*/ 1105337 h 1167060"/>
                <a:gd name="connsiteX5" fmla="*/ 611193 w 807039"/>
                <a:gd name="connsiteY5" fmla="*/ 1167059 h 1167060"/>
                <a:gd name="connsiteX6" fmla="*/ 543944 w 807039"/>
                <a:gd name="connsiteY6" fmla="*/ 1105470 h 1167060"/>
                <a:gd name="connsiteX7" fmla="*/ 543279 w 807039"/>
                <a:gd name="connsiteY7" fmla="*/ 676013 h 1167060"/>
                <a:gd name="connsiteX8" fmla="*/ 577302 w 807039"/>
                <a:gd name="connsiteY8" fmla="*/ 646650 h 1167060"/>
                <a:gd name="connsiteX9" fmla="*/ 364171 w 807039"/>
                <a:gd name="connsiteY9" fmla="*/ 646450 h 1167060"/>
                <a:gd name="connsiteX10" fmla="*/ 397795 w 807039"/>
                <a:gd name="connsiteY10" fmla="*/ 647648 h 1167060"/>
                <a:gd name="connsiteX11" fmla="*/ 465443 w 807039"/>
                <a:gd name="connsiteY11" fmla="*/ 717826 h 1167060"/>
                <a:gd name="connsiteX12" fmla="*/ 465443 w 807039"/>
                <a:gd name="connsiteY12" fmla="*/ 890475 h 1167060"/>
                <a:gd name="connsiteX13" fmla="*/ 465376 w 807039"/>
                <a:gd name="connsiteY13" fmla="*/ 1105137 h 1167060"/>
                <a:gd name="connsiteX14" fmla="*/ 398528 w 807039"/>
                <a:gd name="connsiteY14" fmla="*/ 1166992 h 1167060"/>
                <a:gd name="connsiteX15" fmla="*/ 331346 w 807039"/>
                <a:gd name="connsiteY15" fmla="*/ 1105802 h 1167060"/>
                <a:gd name="connsiteX16" fmla="*/ 330747 w 807039"/>
                <a:gd name="connsiteY16" fmla="*/ 676412 h 1167060"/>
                <a:gd name="connsiteX17" fmla="*/ 364171 w 807039"/>
                <a:gd name="connsiteY17" fmla="*/ 646450 h 1167060"/>
                <a:gd name="connsiteX18" fmla="*/ 137985 w 807039"/>
                <a:gd name="connsiteY18" fmla="*/ 644895 h 1167060"/>
                <a:gd name="connsiteX19" fmla="*/ 160695 w 807039"/>
                <a:gd name="connsiteY19" fmla="*/ 647050 h 1167060"/>
                <a:gd name="connsiteX20" fmla="*/ 173279 w 807039"/>
                <a:gd name="connsiteY20" fmla="*/ 647649 h 1167060"/>
                <a:gd name="connsiteX21" fmla="*/ 252579 w 807039"/>
                <a:gd name="connsiteY21" fmla="*/ 727415 h 1167060"/>
                <a:gd name="connsiteX22" fmla="*/ 252645 w 807039"/>
                <a:gd name="connsiteY22" fmla="*/ 1097414 h 1167060"/>
                <a:gd name="connsiteX23" fmla="*/ 184931 w 807039"/>
                <a:gd name="connsiteY23" fmla="*/ 1167059 h 1167060"/>
                <a:gd name="connsiteX24" fmla="*/ 119081 w 807039"/>
                <a:gd name="connsiteY24" fmla="*/ 1096748 h 1167060"/>
                <a:gd name="connsiteX25" fmla="*/ 119147 w 807039"/>
                <a:gd name="connsiteY25" fmla="*/ 894936 h 1167060"/>
                <a:gd name="connsiteX26" fmla="*/ 118481 w 807039"/>
                <a:gd name="connsiteY26" fmla="*/ 688930 h 1167060"/>
                <a:gd name="connsiteX27" fmla="*/ 137985 w 807039"/>
                <a:gd name="connsiteY27" fmla="*/ 644895 h 1167060"/>
                <a:gd name="connsiteX28" fmla="*/ 418968 w 807039"/>
                <a:gd name="connsiteY28" fmla="*/ 483640 h 1167060"/>
                <a:gd name="connsiteX29" fmla="*/ 438477 w 807039"/>
                <a:gd name="connsiteY29" fmla="*/ 494509 h 1167060"/>
                <a:gd name="connsiteX30" fmla="*/ 496937 w 807039"/>
                <a:gd name="connsiteY30" fmla="*/ 542115 h 1167060"/>
                <a:gd name="connsiteX31" fmla="*/ 495405 w 807039"/>
                <a:gd name="connsiteY31" fmla="*/ 578602 h 1167060"/>
                <a:gd name="connsiteX32" fmla="*/ 398594 w 807039"/>
                <a:gd name="connsiteY32" fmla="*/ 615689 h 1167060"/>
                <a:gd name="connsiteX33" fmla="*/ 374891 w 807039"/>
                <a:gd name="connsiteY33" fmla="*/ 612360 h 1167060"/>
                <a:gd name="connsiteX34" fmla="*/ 359177 w 807039"/>
                <a:gd name="connsiteY34" fmla="*/ 571678 h 1167060"/>
                <a:gd name="connsiteX35" fmla="*/ 403455 w 807039"/>
                <a:gd name="connsiteY35" fmla="*/ 501234 h 1167060"/>
                <a:gd name="connsiteX36" fmla="*/ 418968 w 807039"/>
                <a:gd name="connsiteY36" fmla="*/ 483640 h 1167060"/>
                <a:gd name="connsiteX37" fmla="*/ 629103 w 807039"/>
                <a:gd name="connsiteY37" fmla="*/ 478396 h 1167060"/>
                <a:gd name="connsiteX38" fmla="*/ 712132 w 807039"/>
                <a:gd name="connsiteY38" fmla="*/ 545245 h 1167060"/>
                <a:gd name="connsiteX39" fmla="*/ 716926 w 807039"/>
                <a:gd name="connsiteY39" fmla="*/ 571212 h 1167060"/>
                <a:gd name="connsiteX40" fmla="*/ 573374 w 807039"/>
                <a:gd name="connsiteY40" fmla="*/ 608165 h 1167060"/>
                <a:gd name="connsiteX41" fmla="*/ 562587 w 807039"/>
                <a:gd name="connsiteY41" fmla="*/ 583397 h 1167060"/>
                <a:gd name="connsiteX42" fmla="*/ 629103 w 807039"/>
                <a:gd name="connsiteY42" fmla="*/ 478396 h 1167060"/>
                <a:gd name="connsiteX43" fmla="*/ 798821 w 807039"/>
                <a:gd name="connsiteY43" fmla="*/ 318731 h 1167060"/>
                <a:gd name="connsiteX44" fmla="*/ 806479 w 807039"/>
                <a:gd name="connsiteY44" fmla="*/ 349758 h 1167060"/>
                <a:gd name="connsiteX45" fmla="*/ 806678 w 807039"/>
                <a:gd name="connsiteY45" fmla="*/ 374860 h 1167060"/>
                <a:gd name="connsiteX46" fmla="*/ 765863 w 807039"/>
                <a:gd name="connsiteY46" fmla="*/ 513485 h 1167060"/>
                <a:gd name="connsiteX47" fmla="*/ 725248 w 807039"/>
                <a:gd name="connsiteY47" fmla="*/ 521874 h 1167060"/>
                <a:gd name="connsiteX48" fmla="*/ 653805 w 807039"/>
                <a:gd name="connsiteY48" fmla="*/ 463548 h 1167060"/>
                <a:gd name="connsiteX49" fmla="*/ 653738 w 807039"/>
                <a:gd name="connsiteY49" fmla="*/ 425662 h 1167060"/>
                <a:gd name="connsiteX50" fmla="*/ 768260 w 807039"/>
                <a:gd name="connsiteY50" fmla="*/ 333845 h 1167060"/>
                <a:gd name="connsiteX51" fmla="*/ 798821 w 807039"/>
                <a:gd name="connsiteY51" fmla="*/ 318731 h 1167060"/>
                <a:gd name="connsiteX52" fmla="*/ 585957 w 807039"/>
                <a:gd name="connsiteY52" fmla="*/ 316533 h 1167060"/>
                <a:gd name="connsiteX53" fmla="*/ 594680 w 807039"/>
                <a:gd name="connsiteY53" fmla="*/ 347161 h 1167060"/>
                <a:gd name="connsiteX54" fmla="*/ 594946 w 807039"/>
                <a:gd name="connsiteY54" fmla="*/ 372463 h 1167060"/>
                <a:gd name="connsiteX55" fmla="*/ 555130 w 807039"/>
                <a:gd name="connsiteY55" fmla="*/ 512020 h 1167060"/>
                <a:gd name="connsiteX56" fmla="*/ 511385 w 807039"/>
                <a:gd name="connsiteY56" fmla="*/ 520209 h 1167060"/>
                <a:gd name="connsiteX57" fmla="*/ 431353 w 807039"/>
                <a:gd name="connsiteY57" fmla="*/ 445770 h 1167060"/>
                <a:gd name="connsiteX58" fmla="*/ 509587 w 807039"/>
                <a:gd name="connsiteY58" fmla="*/ 371331 h 1167060"/>
                <a:gd name="connsiteX59" fmla="*/ 558858 w 807039"/>
                <a:gd name="connsiteY59" fmla="*/ 331781 h 1167060"/>
                <a:gd name="connsiteX60" fmla="*/ 585957 w 807039"/>
                <a:gd name="connsiteY60" fmla="*/ 316533 h 1167060"/>
                <a:gd name="connsiteX61" fmla="*/ 5425 w 807039"/>
                <a:gd name="connsiteY61" fmla="*/ 316134 h 1167060"/>
                <a:gd name="connsiteX62" fmla="*/ 290198 w 807039"/>
                <a:gd name="connsiteY62" fmla="*/ 546842 h 1167060"/>
                <a:gd name="connsiteX63" fmla="*/ 289066 w 807039"/>
                <a:gd name="connsiteY63" fmla="*/ 573609 h 1167060"/>
                <a:gd name="connsiteX64" fmla="*/ 122543 w 807039"/>
                <a:gd name="connsiteY64" fmla="*/ 595248 h 1167060"/>
                <a:gd name="connsiteX65" fmla="*/ 5425 w 807039"/>
                <a:gd name="connsiteY65" fmla="*/ 316134 h 1167060"/>
                <a:gd name="connsiteX66" fmla="*/ 375091 w 807039"/>
                <a:gd name="connsiteY66" fmla="*/ 308810 h 1167060"/>
                <a:gd name="connsiteX67" fmla="*/ 335474 w 807039"/>
                <a:gd name="connsiteY67" fmla="*/ 522606 h 1167060"/>
                <a:gd name="connsiteX68" fmla="*/ 309041 w 807039"/>
                <a:gd name="connsiteY68" fmla="*/ 527867 h 1167060"/>
                <a:gd name="connsiteX69" fmla="*/ 302582 w 807039"/>
                <a:gd name="connsiteY69" fmla="*/ 522473 h 1167060"/>
                <a:gd name="connsiteX70" fmla="*/ 218755 w 807039"/>
                <a:gd name="connsiteY70" fmla="*/ 445970 h 1167060"/>
                <a:gd name="connsiteX71" fmla="*/ 300252 w 807039"/>
                <a:gd name="connsiteY71" fmla="*/ 369001 h 1167060"/>
                <a:gd name="connsiteX72" fmla="*/ 375091 w 807039"/>
                <a:gd name="connsiteY72" fmla="*/ 308810 h 1167060"/>
                <a:gd name="connsiteX73" fmla="*/ 631500 w 807039"/>
                <a:gd name="connsiteY73" fmla="*/ 280912 h 1167060"/>
                <a:gd name="connsiteX74" fmla="*/ 654404 w 807039"/>
                <a:gd name="connsiteY74" fmla="*/ 295227 h 1167060"/>
                <a:gd name="connsiteX75" fmla="*/ 644750 w 807039"/>
                <a:gd name="connsiteY75" fmla="*/ 395900 h 1167060"/>
                <a:gd name="connsiteX76" fmla="*/ 631500 w 807039"/>
                <a:gd name="connsiteY76" fmla="*/ 280912 h 1167060"/>
                <a:gd name="connsiteX77" fmla="*/ 414840 w 807039"/>
                <a:gd name="connsiteY77" fmla="*/ 273654 h 1167060"/>
                <a:gd name="connsiteX78" fmla="*/ 444003 w 807039"/>
                <a:gd name="connsiteY78" fmla="*/ 296492 h 1167060"/>
                <a:gd name="connsiteX79" fmla="*/ 436945 w 807039"/>
                <a:gd name="connsiteY79" fmla="*/ 393303 h 1167060"/>
                <a:gd name="connsiteX80" fmla="*/ 414840 w 807039"/>
                <a:gd name="connsiteY80" fmla="*/ 273654 h 1167060"/>
                <a:gd name="connsiteX81" fmla="*/ 69318 w 807039"/>
                <a:gd name="connsiteY81" fmla="*/ 180605 h 1167060"/>
                <a:gd name="connsiteX82" fmla="*/ 144715 w 807039"/>
                <a:gd name="connsiteY82" fmla="*/ 225715 h 1167060"/>
                <a:gd name="connsiteX83" fmla="*/ 265496 w 807039"/>
                <a:gd name="connsiteY83" fmla="*/ 323524 h 1167060"/>
                <a:gd name="connsiteX84" fmla="*/ 264763 w 807039"/>
                <a:gd name="connsiteY84" fmla="*/ 363141 h 1167060"/>
                <a:gd name="connsiteX85" fmla="*/ 205838 w 807039"/>
                <a:gd name="connsiteY85" fmla="*/ 410481 h 1167060"/>
                <a:gd name="connsiteX86" fmla="*/ 185130 w 807039"/>
                <a:gd name="connsiteY86" fmla="*/ 425396 h 1167060"/>
                <a:gd name="connsiteX87" fmla="*/ 164223 w 807039"/>
                <a:gd name="connsiteY87" fmla="*/ 409882 h 1167060"/>
                <a:gd name="connsiteX88" fmla="*/ 36718 w 807039"/>
                <a:gd name="connsiteY88" fmla="*/ 307012 h 1167060"/>
                <a:gd name="connsiteX89" fmla="*/ 23934 w 807039"/>
                <a:gd name="connsiteY89" fmla="*/ 257541 h 1167060"/>
                <a:gd name="connsiteX90" fmla="*/ 69318 w 807039"/>
                <a:gd name="connsiteY90" fmla="*/ 180605 h 1167060"/>
                <a:gd name="connsiteX91" fmla="*/ 507456 w 807039"/>
                <a:gd name="connsiteY91" fmla="*/ 154472 h 1167060"/>
                <a:gd name="connsiteX92" fmla="*/ 573773 w 807039"/>
                <a:gd name="connsiteY92" fmla="*/ 272656 h 1167060"/>
                <a:gd name="connsiteX93" fmla="*/ 534356 w 807039"/>
                <a:gd name="connsiteY93" fmla="*/ 316068 h 1167060"/>
                <a:gd name="connsiteX94" fmla="*/ 506058 w 807039"/>
                <a:gd name="connsiteY94" fmla="*/ 312339 h 1167060"/>
                <a:gd name="connsiteX95" fmla="*/ 404653 w 807039"/>
                <a:gd name="connsiteY95" fmla="*/ 229643 h 1167060"/>
                <a:gd name="connsiteX96" fmla="*/ 436746 w 807039"/>
                <a:gd name="connsiteY96" fmla="*/ 202744 h 1167060"/>
                <a:gd name="connsiteX97" fmla="*/ 507456 w 807039"/>
                <a:gd name="connsiteY97" fmla="*/ 154472 h 1167060"/>
                <a:gd name="connsiteX98" fmla="*/ 296049 w 807039"/>
                <a:gd name="connsiteY98" fmla="*/ 154064 h 1167060"/>
                <a:gd name="connsiteX99" fmla="*/ 319961 w 807039"/>
                <a:gd name="connsiteY99" fmla="*/ 183968 h 1167060"/>
                <a:gd name="connsiteX100" fmla="*/ 366169 w 807039"/>
                <a:gd name="connsiteY100" fmla="*/ 274453 h 1167060"/>
                <a:gd name="connsiteX101" fmla="*/ 320493 w 807039"/>
                <a:gd name="connsiteY101" fmla="*/ 317466 h 1167060"/>
                <a:gd name="connsiteX102" fmla="*/ 292196 w 807039"/>
                <a:gd name="connsiteY102" fmla="*/ 310807 h 1167060"/>
                <a:gd name="connsiteX103" fmla="*/ 210499 w 807039"/>
                <a:gd name="connsiteY103" fmla="*/ 245090 h 1167060"/>
                <a:gd name="connsiteX104" fmla="*/ 209634 w 807039"/>
                <a:gd name="connsiteY104" fmla="*/ 213863 h 1167060"/>
                <a:gd name="connsiteX105" fmla="*/ 261501 w 807039"/>
                <a:gd name="connsiteY105" fmla="*/ 171450 h 1167060"/>
                <a:gd name="connsiteX106" fmla="*/ 296049 w 807039"/>
                <a:gd name="connsiteY106" fmla="*/ 154064 h 1167060"/>
                <a:gd name="connsiteX107" fmla="*/ 715394 w 807039"/>
                <a:gd name="connsiteY107" fmla="*/ 149544 h 1167060"/>
                <a:gd name="connsiteX108" fmla="*/ 732573 w 807039"/>
                <a:gd name="connsiteY108" fmla="*/ 165458 h 1167060"/>
                <a:gd name="connsiteX109" fmla="*/ 778448 w 807039"/>
                <a:gd name="connsiteY109" fmla="*/ 250217 h 1167060"/>
                <a:gd name="connsiteX110" fmla="*/ 768527 w 807039"/>
                <a:gd name="connsiteY110" fmla="*/ 299688 h 1167060"/>
                <a:gd name="connsiteX111" fmla="*/ 703210 w 807039"/>
                <a:gd name="connsiteY111" fmla="*/ 300620 h 1167060"/>
                <a:gd name="connsiteX112" fmla="*/ 687230 w 807039"/>
                <a:gd name="connsiteY112" fmla="*/ 287104 h 1167060"/>
                <a:gd name="connsiteX113" fmla="*/ 625375 w 807039"/>
                <a:gd name="connsiteY113" fmla="*/ 228245 h 1167060"/>
                <a:gd name="connsiteX114" fmla="*/ 708470 w 807039"/>
                <a:gd name="connsiteY114" fmla="*/ 154139 h 1167060"/>
                <a:gd name="connsiteX115" fmla="*/ 715394 w 807039"/>
                <a:gd name="connsiteY115" fmla="*/ 149544 h 1167060"/>
                <a:gd name="connsiteX116" fmla="*/ 614754 w 807039"/>
                <a:gd name="connsiteY116" fmla="*/ 17237 h 1167060"/>
                <a:gd name="connsiteX117" fmla="*/ 667521 w 807039"/>
                <a:gd name="connsiteY117" fmla="*/ 69845 h 1167060"/>
                <a:gd name="connsiteX118" fmla="*/ 701478 w 807039"/>
                <a:gd name="connsiteY118" fmla="*/ 117318 h 1167060"/>
                <a:gd name="connsiteX119" fmla="*/ 676177 w 807039"/>
                <a:gd name="connsiteY119" fmla="*/ 144817 h 1167060"/>
                <a:gd name="connsiteX120" fmla="*/ 552600 w 807039"/>
                <a:gd name="connsiteY120" fmla="*/ 125375 h 1167060"/>
                <a:gd name="connsiteX121" fmla="*/ 561588 w 807039"/>
                <a:gd name="connsiteY121" fmla="*/ 70444 h 1167060"/>
                <a:gd name="connsiteX122" fmla="*/ 614754 w 807039"/>
                <a:gd name="connsiteY122" fmla="*/ 17237 h 1167060"/>
                <a:gd name="connsiteX123" fmla="*/ 403521 w 807039"/>
                <a:gd name="connsiteY123" fmla="*/ 3063 h 1167060"/>
                <a:gd name="connsiteX124" fmla="*/ 479891 w 807039"/>
                <a:gd name="connsiteY124" fmla="*/ 102604 h 1167060"/>
                <a:gd name="connsiteX125" fmla="*/ 475896 w 807039"/>
                <a:gd name="connsiteY125" fmla="*/ 136095 h 1167060"/>
                <a:gd name="connsiteX126" fmla="*/ 462713 w 807039"/>
                <a:gd name="connsiteY126" fmla="*/ 146482 h 1167060"/>
                <a:gd name="connsiteX127" fmla="*/ 336805 w 807039"/>
                <a:gd name="connsiteY127" fmla="*/ 118650 h 1167060"/>
                <a:gd name="connsiteX128" fmla="*/ 339402 w 807039"/>
                <a:gd name="connsiteY128" fmla="*/ 84826 h 1167060"/>
                <a:gd name="connsiteX129" fmla="*/ 403521 w 807039"/>
                <a:gd name="connsiteY129" fmla="*/ 3063 h 1167060"/>
                <a:gd name="connsiteX130" fmla="*/ 189125 w 807039"/>
                <a:gd name="connsiteY130" fmla="*/ 0 h 1167060"/>
                <a:gd name="connsiteX131" fmla="*/ 268092 w 807039"/>
                <a:gd name="connsiteY131" fmla="*/ 103536 h 1167060"/>
                <a:gd name="connsiteX132" fmla="*/ 262366 w 807039"/>
                <a:gd name="connsiteY132" fmla="*/ 137027 h 1167060"/>
                <a:gd name="connsiteX133" fmla="*/ 229608 w 807039"/>
                <a:gd name="connsiteY133" fmla="*/ 163527 h 1167060"/>
                <a:gd name="connsiteX134" fmla="*/ 108694 w 807039"/>
                <a:gd name="connsiteY134" fmla="*/ 162728 h 1167060"/>
                <a:gd name="connsiteX135" fmla="*/ 102235 w 807039"/>
                <a:gd name="connsiteY135" fmla="*/ 119249 h 1167060"/>
                <a:gd name="connsiteX136" fmla="*/ 173146 w 807039"/>
                <a:gd name="connsiteY136" fmla="*/ 25102 h 1167060"/>
                <a:gd name="connsiteX137" fmla="*/ 189125 w 807039"/>
                <a:gd name="connsiteY137" fmla="*/ 0 h 11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07039" h="1167060">
                  <a:moveTo>
                    <a:pt x="577302" y="646650"/>
                  </a:moveTo>
                  <a:cubicBezTo>
                    <a:pt x="586757" y="648648"/>
                    <a:pt x="596944" y="647715"/>
                    <a:pt x="606732" y="647782"/>
                  </a:cubicBezTo>
                  <a:cubicBezTo>
                    <a:pt x="677775" y="648315"/>
                    <a:pt x="677775" y="648315"/>
                    <a:pt x="677842" y="717960"/>
                  </a:cubicBezTo>
                  <a:cubicBezTo>
                    <a:pt x="677842" y="775487"/>
                    <a:pt x="677842" y="833015"/>
                    <a:pt x="677842" y="890608"/>
                  </a:cubicBezTo>
                  <a:cubicBezTo>
                    <a:pt x="677842" y="962185"/>
                    <a:pt x="678108" y="1033761"/>
                    <a:pt x="677775" y="1105337"/>
                  </a:cubicBezTo>
                  <a:cubicBezTo>
                    <a:pt x="677575" y="1147018"/>
                    <a:pt x="655603" y="1166992"/>
                    <a:pt x="611193" y="1167059"/>
                  </a:cubicBezTo>
                  <a:cubicBezTo>
                    <a:pt x="566982" y="1167126"/>
                    <a:pt x="544078" y="1146818"/>
                    <a:pt x="543944" y="1105470"/>
                  </a:cubicBezTo>
                  <a:cubicBezTo>
                    <a:pt x="543611" y="962318"/>
                    <a:pt x="544610" y="819165"/>
                    <a:pt x="543279" y="676013"/>
                  </a:cubicBezTo>
                  <a:cubicBezTo>
                    <a:pt x="543012" y="648115"/>
                    <a:pt x="552267" y="641457"/>
                    <a:pt x="577302" y="646650"/>
                  </a:cubicBezTo>
                  <a:close/>
                  <a:moveTo>
                    <a:pt x="364171" y="646450"/>
                  </a:moveTo>
                  <a:cubicBezTo>
                    <a:pt x="375024" y="648713"/>
                    <a:pt x="386609" y="647648"/>
                    <a:pt x="397795" y="647648"/>
                  </a:cubicBezTo>
                  <a:cubicBezTo>
                    <a:pt x="465376" y="647715"/>
                    <a:pt x="465376" y="647715"/>
                    <a:pt x="465443" y="717826"/>
                  </a:cubicBezTo>
                  <a:cubicBezTo>
                    <a:pt x="465443" y="775420"/>
                    <a:pt x="465443" y="832947"/>
                    <a:pt x="465443" y="890475"/>
                  </a:cubicBezTo>
                  <a:cubicBezTo>
                    <a:pt x="465510" y="962051"/>
                    <a:pt x="465776" y="1033627"/>
                    <a:pt x="465376" y="1105137"/>
                  </a:cubicBezTo>
                  <a:cubicBezTo>
                    <a:pt x="465110" y="1146684"/>
                    <a:pt x="442805" y="1166859"/>
                    <a:pt x="398528" y="1166992"/>
                  </a:cubicBezTo>
                  <a:cubicBezTo>
                    <a:pt x="354184" y="1167058"/>
                    <a:pt x="331412" y="1146950"/>
                    <a:pt x="331346" y="1105802"/>
                  </a:cubicBezTo>
                  <a:cubicBezTo>
                    <a:pt x="331079" y="962650"/>
                    <a:pt x="332012" y="819564"/>
                    <a:pt x="330747" y="676412"/>
                  </a:cubicBezTo>
                  <a:cubicBezTo>
                    <a:pt x="330480" y="649446"/>
                    <a:pt x="338204" y="641056"/>
                    <a:pt x="364171" y="646450"/>
                  </a:cubicBezTo>
                  <a:close/>
                  <a:moveTo>
                    <a:pt x="137985" y="644895"/>
                  </a:moveTo>
                  <a:cubicBezTo>
                    <a:pt x="143804" y="644004"/>
                    <a:pt x="151240" y="644653"/>
                    <a:pt x="160695" y="647050"/>
                  </a:cubicBezTo>
                  <a:cubicBezTo>
                    <a:pt x="164690" y="648048"/>
                    <a:pt x="169084" y="647582"/>
                    <a:pt x="173279" y="647649"/>
                  </a:cubicBezTo>
                  <a:cubicBezTo>
                    <a:pt x="252579" y="649247"/>
                    <a:pt x="252579" y="649247"/>
                    <a:pt x="252579" y="727415"/>
                  </a:cubicBezTo>
                  <a:cubicBezTo>
                    <a:pt x="252579" y="850726"/>
                    <a:pt x="252779" y="974036"/>
                    <a:pt x="252645" y="1097414"/>
                  </a:cubicBezTo>
                  <a:cubicBezTo>
                    <a:pt x="252579" y="1146618"/>
                    <a:pt x="232138" y="1167259"/>
                    <a:pt x="184931" y="1167059"/>
                  </a:cubicBezTo>
                  <a:cubicBezTo>
                    <a:pt x="138057" y="1166859"/>
                    <a:pt x="119147" y="1146752"/>
                    <a:pt x="119081" y="1096748"/>
                  </a:cubicBezTo>
                  <a:cubicBezTo>
                    <a:pt x="119014" y="1029500"/>
                    <a:pt x="119081" y="962251"/>
                    <a:pt x="119147" y="894936"/>
                  </a:cubicBezTo>
                  <a:cubicBezTo>
                    <a:pt x="119214" y="826290"/>
                    <a:pt x="120879" y="757510"/>
                    <a:pt x="118481" y="688930"/>
                  </a:cubicBezTo>
                  <a:cubicBezTo>
                    <a:pt x="117633" y="664112"/>
                    <a:pt x="120529" y="647570"/>
                    <a:pt x="137985" y="644895"/>
                  </a:cubicBezTo>
                  <a:close/>
                  <a:moveTo>
                    <a:pt x="418968" y="483640"/>
                  </a:moveTo>
                  <a:cubicBezTo>
                    <a:pt x="424445" y="483157"/>
                    <a:pt x="430587" y="487418"/>
                    <a:pt x="438477" y="494509"/>
                  </a:cubicBezTo>
                  <a:cubicBezTo>
                    <a:pt x="457120" y="511287"/>
                    <a:pt x="476229" y="527933"/>
                    <a:pt x="496937" y="542115"/>
                  </a:cubicBezTo>
                  <a:cubicBezTo>
                    <a:pt x="518310" y="556763"/>
                    <a:pt x="512850" y="566085"/>
                    <a:pt x="495405" y="578602"/>
                  </a:cubicBezTo>
                  <a:cubicBezTo>
                    <a:pt x="467707" y="598377"/>
                    <a:pt x="439542" y="615822"/>
                    <a:pt x="398594" y="615689"/>
                  </a:cubicBezTo>
                  <a:cubicBezTo>
                    <a:pt x="394200" y="615090"/>
                    <a:pt x="384412" y="614424"/>
                    <a:pt x="374891" y="612360"/>
                  </a:cubicBezTo>
                  <a:cubicBezTo>
                    <a:pt x="349590" y="606900"/>
                    <a:pt x="332012" y="600774"/>
                    <a:pt x="359177" y="571678"/>
                  </a:cubicBezTo>
                  <a:cubicBezTo>
                    <a:pt x="377821" y="551703"/>
                    <a:pt x="392335" y="526402"/>
                    <a:pt x="403455" y="501234"/>
                  </a:cubicBezTo>
                  <a:cubicBezTo>
                    <a:pt x="408681" y="489349"/>
                    <a:pt x="413492" y="484122"/>
                    <a:pt x="418968" y="483640"/>
                  </a:cubicBezTo>
                  <a:close/>
                  <a:moveTo>
                    <a:pt x="629103" y="478396"/>
                  </a:moveTo>
                  <a:cubicBezTo>
                    <a:pt x="658067" y="501700"/>
                    <a:pt x="685033" y="523539"/>
                    <a:pt x="712132" y="545245"/>
                  </a:cubicBezTo>
                  <a:cubicBezTo>
                    <a:pt x="721320" y="552636"/>
                    <a:pt x="728910" y="557762"/>
                    <a:pt x="716926" y="571212"/>
                  </a:cubicBezTo>
                  <a:cubicBezTo>
                    <a:pt x="684633" y="607566"/>
                    <a:pt x="616985" y="626143"/>
                    <a:pt x="573374" y="608165"/>
                  </a:cubicBezTo>
                  <a:cubicBezTo>
                    <a:pt x="561921" y="603438"/>
                    <a:pt x="545942" y="600508"/>
                    <a:pt x="562587" y="583397"/>
                  </a:cubicBezTo>
                  <a:cubicBezTo>
                    <a:pt x="591351" y="553967"/>
                    <a:pt x="607997" y="516548"/>
                    <a:pt x="629103" y="478396"/>
                  </a:cubicBezTo>
                  <a:close/>
                  <a:moveTo>
                    <a:pt x="798821" y="318731"/>
                  </a:moveTo>
                  <a:cubicBezTo>
                    <a:pt x="809009" y="324524"/>
                    <a:pt x="805014" y="339039"/>
                    <a:pt x="806479" y="349758"/>
                  </a:cubicBezTo>
                  <a:cubicBezTo>
                    <a:pt x="807610" y="358015"/>
                    <a:pt x="806678" y="366537"/>
                    <a:pt x="806678" y="374860"/>
                  </a:cubicBezTo>
                  <a:cubicBezTo>
                    <a:pt x="807544" y="425263"/>
                    <a:pt x="791231" y="470472"/>
                    <a:pt x="765863" y="513485"/>
                  </a:cubicBezTo>
                  <a:cubicBezTo>
                    <a:pt x="754411" y="532927"/>
                    <a:pt x="744757" y="539985"/>
                    <a:pt x="725248" y="521874"/>
                  </a:cubicBezTo>
                  <a:cubicBezTo>
                    <a:pt x="702743" y="500967"/>
                    <a:pt x="678507" y="481791"/>
                    <a:pt x="653805" y="463548"/>
                  </a:cubicBezTo>
                  <a:cubicBezTo>
                    <a:pt x="635029" y="449699"/>
                    <a:pt x="635361" y="439844"/>
                    <a:pt x="653738" y="425662"/>
                  </a:cubicBezTo>
                  <a:cubicBezTo>
                    <a:pt x="692489" y="395833"/>
                    <a:pt x="729709" y="364007"/>
                    <a:pt x="768260" y="333845"/>
                  </a:cubicBezTo>
                  <a:cubicBezTo>
                    <a:pt x="777182" y="326854"/>
                    <a:pt x="784639" y="310608"/>
                    <a:pt x="798821" y="318731"/>
                  </a:cubicBezTo>
                  <a:close/>
                  <a:moveTo>
                    <a:pt x="585957" y="316533"/>
                  </a:moveTo>
                  <a:cubicBezTo>
                    <a:pt x="597143" y="321793"/>
                    <a:pt x="593215" y="336508"/>
                    <a:pt x="594680" y="347161"/>
                  </a:cubicBezTo>
                  <a:cubicBezTo>
                    <a:pt x="595878" y="355484"/>
                    <a:pt x="594946" y="364007"/>
                    <a:pt x="594946" y="372463"/>
                  </a:cubicBezTo>
                  <a:cubicBezTo>
                    <a:pt x="596544" y="423199"/>
                    <a:pt x="580098" y="468608"/>
                    <a:pt x="555130" y="512020"/>
                  </a:cubicBezTo>
                  <a:cubicBezTo>
                    <a:pt x="542679" y="533726"/>
                    <a:pt x="532225" y="540251"/>
                    <a:pt x="511385" y="520209"/>
                  </a:cubicBezTo>
                  <a:cubicBezTo>
                    <a:pt x="484286" y="494109"/>
                    <a:pt x="433683" y="472603"/>
                    <a:pt x="431353" y="445770"/>
                  </a:cubicBezTo>
                  <a:cubicBezTo>
                    <a:pt x="428756" y="415741"/>
                    <a:pt x="481955" y="396632"/>
                    <a:pt x="509587" y="371331"/>
                  </a:cubicBezTo>
                  <a:cubicBezTo>
                    <a:pt x="525101" y="357149"/>
                    <a:pt x="541880" y="344165"/>
                    <a:pt x="558858" y="331781"/>
                  </a:cubicBezTo>
                  <a:cubicBezTo>
                    <a:pt x="567314" y="325589"/>
                    <a:pt x="573706" y="310741"/>
                    <a:pt x="585957" y="316533"/>
                  </a:cubicBezTo>
                  <a:close/>
                  <a:moveTo>
                    <a:pt x="5425" y="316134"/>
                  </a:moveTo>
                  <a:cubicBezTo>
                    <a:pt x="102968" y="395234"/>
                    <a:pt x="196516" y="471138"/>
                    <a:pt x="290198" y="546842"/>
                  </a:cubicBezTo>
                  <a:cubicBezTo>
                    <a:pt x="302649" y="556896"/>
                    <a:pt x="298721" y="563688"/>
                    <a:pt x="289066" y="573609"/>
                  </a:cubicBezTo>
                  <a:cubicBezTo>
                    <a:pt x="244922" y="619085"/>
                    <a:pt x="178073" y="628206"/>
                    <a:pt x="122543" y="595248"/>
                  </a:cubicBezTo>
                  <a:cubicBezTo>
                    <a:pt x="32058" y="541649"/>
                    <a:pt x="-17080" y="429258"/>
                    <a:pt x="5425" y="316134"/>
                  </a:cubicBezTo>
                  <a:close/>
                  <a:moveTo>
                    <a:pt x="375091" y="308810"/>
                  </a:moveTo>
                  <a:cubicBezTo>
                    <a:pt x="394533" y="390906"/>
                    <a:pt x="377554" y="459020"/>
                    <a:pt x="335474" y="522606"/>
                  </a:cubicBezTo>
                  <a:cubicBezTo>
                    <a:pt x="328083" y="533792"/>
                    <a:pt x="320626" y="539518"/>
                    <a:pt x="309041" y="527867"/>
                  </a:cubicBezTo>
                  <a:cubicBezTo>
                    <a:pt x="307043" y="525869"/>
                    <a:pt x="304713" y="524271"/>
                    <a:pt x="302582" y="522473"/>
                  </a:cubicBezTo>
                  <a:cubicBezTo>
                    <a:pt x="272687" y="497172"/>
                    <a:pt x="221085" y="473602"/>
                    <a:pt x="218755" y="445970"/>
                  </a:cubicBezTo>
                  <a:cubicBezTo>
                    <a:pt x="216158" y="415275"/>
                    <a:pt x="271222" y="394968"/>
                    <a:pt x="300252" y="369001"/>
                  </a:cubicBezTo>
                  <a:cubicBezTo>
                    <a:pt x="322091" y="349425"/>
                    <a:pt x="345927" y="332047"/>
                    <a:pt x="375091" y="308810"/>
                  </a:cubicBezTo>
                  <a:close/>
                  <a:moveTo>
                    <a:pt x="631500" y="280912"/>
                  </a:moveTo>
                  <a:cubicBezTo>
                    <a:pt x="643352" y="288303"/>
                    <a:pt x="649211" y="291299"/>
                    <a:pt x="654404" y="295227"/>
                  </a:cubicBezTo>
                  <a:cubicBezTo>
                    <a:pt x="717724" y="343500"/>
                    <a:pt x="717724" y="343566"/>
                    <a:pt x="644750" y="395900"/>
                  </a:cubicBezTo>
                  <a:cubicBezTo>
                    <a:pt x="646947" y="354619"/>
                    <a:pt x="642952" y="320595"/>
                    <a:pt x="631500" y="280912"/>
                  </a:cubicBezTo>
                  <a:close/>
                  <a:moveTo>
                    <a:pt x="414840" y="273654"/>
                  </a:moveTo>
                  <a:cubicBezTo>
                    <a:pt x="431219" y="286438"/>
                    <a:pt x="437678" y="291432"/>
                    <a:pt x="444003" y="296492"/>
                  </a:cubicBezTo>
                  <a:cubicBezTo>
                    <a:pt x="504860" y="344764"/>
                    <a:pt x="504860" y="344764"/>
                    <a:pt x="436945" y="393303"/>
                  </a:cubicBezTo>
                  <a:cubicBezTo>
                    <a:pt x="431752" y="355750"/>
                    <a:pt x="432285" y="319063"/>
                    <a:pt x="414840" y="273654"/>
                  </a:cubicBezTo>
                  <a:close/>
                  <a:moveTo>
                    <a:pt x="69318" y="180605"/>
                  </a:moveTo>
                  <a:cubicBezTo>
                    <a:pt x="84324" y="176577"/>
                    <a:pt x="104332" y="192889"/>
                    <a:pt x="144715" y="225715"/>
                  </a:cubicBezTo>
                  <a:cubicBezTo>
                    <a:pt x="184931" y="258407"/>
                    <a:pt x="224081" y="292430"/>
                    <a:pt x="265496" y="323524"/>
                  </a:cubicBezTo>
                  <a:cubicBezTo>
                    <a:pt x="287068" y="339704"/>
                    <a:pt x="284272" y="349159"/>
                    <a:pt x="264763" y="363141"/>
                  </a:cubicBezTo>
                  <a:cubicBezTo>
                    <a:pt x="244256" y="377789"/>
                    <a:pt x="225479" y="394701"/>
                    <a:pt x="205838" y="410481"/>
                  </a:cubicBezTo>
                  <a:cubicBezTo>
                    <a:pt x="199313" y="415675"/>
                    <a:pt x="192321" y="420269"/>
                    <a:pt x="185130" y="425396"/>
                  </a:cubicBezTo>
                  <a:cubicBezTo>
                    <a:pt x="177540" y="419803"/>
                    <a:pt x="170682" y="415075"/>
                    <a:pt x="164223" y="409882"/>
                  </a:cubicBezTo>
                  <a:cubicBezTo>
                    <a:pt x="121744" y="375525"/>
                    <a:pt x="79997" y="340303"/>
                    <a:pt x="36718" y="307012"/>
                  </a:cubicBezTo>
                  <a:cubicBezTo>
                    <a:pt x="18075" y="292697"/>
                    <a:pt x="14479" y="279979"/>
                    <a:pt x="23934" y="257541"/>
                  </a:cubicBezTo>
                  <a:cubicBezTo>
                    <a:pt x="44308" y="209002"/>
                    <a:pt x="54312" y="184633"/>
                    <a:pt x="69318" y="180605"/>
                  </a:cubicBezTo>
                  <a:close/>
                  <a:moveTo>
                    <a:pt x="507456" y="154472"/>
                  </a:moveTo>
                  <a:cubicBezTo>
                    <a:pt x="543411" y="180505"/>
                    <a:pt x="561322" y="228578"/>
                    <a:pt x="573773" y="272656"/>
                  </a:cubicBezTo>
                  <a:cubicBezTo>
                    <a:pt x="580098" y="295094"/>
                    <a:pt x="547472" y="300887"/>
                    <a:pt x="534356" y="316068"/>
                  </a:cubicBezTo>
                  <a:cubicBezTo>
                    <a:pt x="523969" y="328052"/>
                    <a:pt x="514980" y="319663"/>
                    <a:pt x="506058" y="312339"/>
                  </a:cubicBezTo>
                  <a:cubicBezTo>
                    <a:pt x="473632" y="285706"/>
                    <a:pt x="441074" y="259339"/>
                    <a:pt x="404653" y="229643"/>
                  </a:cubicBezTo>
                  <a:cubicBezTo>
                    <a:pt x="417503" y="218724"/>
                    <a:pt x="426425" y="209735"/>
                    <a:pt x="436746" y="202744"/>
                  </a:cubicBezTo>
                  <a:cubicBezTo>
                    <a:pt x="461448" y="185899"/>
                    <a:pt x="490678" y="142287"/>
                    <a:pt x="507456" y="154472"/>
                  </a:cubicBezTo>
                  <a:close/>
                  <a:moveTo>
                    <a:pt x="296049" y="154064"/>
                  </a:moveTo>
                  <a:cubicBezTo>
                    <a:pt x="305263" y="157235"/>
                    <a:pt x="312703" y="168288"/>
                    <a:pt x="319961" y="183968"/>
                  </a:cubicBezTo>
                  <a:cubicBezTo>
                    <a:pt x="334010" y="214263"/>
                    <a:pt x="350256" y="243493"/>
                    <a:pt x="366169" y="274453"/>
                  </a:cubicBezTo>
                  <a:cubicBezTo>
                    <a:pt x="354784" y="294362"/>
                    <a:pt x="335541" y="303883"/>
                    <a:pt x="320493" y="317466"/>
                  </a:cubicBezTo>
                  <a:cubicBezTo>
                    <a:pt x="308242" y="328518"/>
                    <a:pt x="300386" y="317399"/>
                    <a:pt x="292196" y="310807"/>
                  </a:cubicBezTo>
                  <a:cubicBezTo>
                    <a:pt x="264897" y="288968"/>
                    <a:pt x="238264" y="266330"/>
                    <a:pt x="210499" y="245090"/>
                  </a:cubicBezTo>
                  <a:cubicBezTo>
                    <a:pt x="196051" y="233971"/>
                    <a:pt x="193387" y="225648"/>
                    <a:pt x="209634" y="213863"/>
                  </a:cubicBezTo>
                  <a:cubicBezTo>
                    <a:pt x="227744" y="200747"/>
                    <a:pt x="246653" y="187830"/>
                    <a:pt x="261501" y="171450"/>
                  </a:cubicBezTo>
                  <a:cubicBezTo>
                    <a:pt x="275849" y="155604"/>
                    <a:pt x="286836" y="150893"/>
                    <a:pt x="296049" y="154064"/>
                  </a:cubicBezTo>
                  <a:close/>
                  <a:moveTo>
                    <a:pt x="715394" y="149544"/>
                  </a:moveTo>
                  <a:cubicBezTo>
                    <a:pt x="726114" y="149411"/>
                    <a:pt x="728777" y="158600"/>
                    <a:pt x="732573" y="165458"/>
                  </a:cubicBezTo>
                  <a:cubicBezTo>
                    <a:pt x="748153" y="193555"/>
                    <a:pt x="762868" y="222119"/>
                    <a:pt x="778448" y="250217"/>
                  </a:cubicBezTo>
                  <a:cubicBezTo>
                    <a:pt x="789368" y="269926"/>
                    <a:pt x="788102" y="283176"/>
                    <a:pt x="768527" y="299688"/>
                  </a:cubicBezTo>
                  <a:cubicBezTo>
                    <a:pt x="744358" y="320062"/>
                    <a:pt x="725781" y="328119"/>
                    <a:pt x="703210" y="300620"/>
                  </a:cubicBezTo>
                  <a:cubicBezTo>
                    <a:pt x="698882" y="295294"/>
                    <a:pt x="692157" y="292031"/>
                    <a:pt x="687230" y="287104"/>
                  </a:cubicBezTo>
                  <a:cubicBezTo>
                    <a:pt x="666057" y="265931"/>
                    <a:pt x="617185" y="246156"/>
                    <a:pt x="625375" y="228245"/>
                  </a:cubicBezTo>
                  <a:cubicBezTo>
                    <a:pt x="639490" y="197351"/>
                    <a:pt x="679373" y="178175"/>
                    <a:pt x="708470" y="154139"/>
                  </a:cubicBezTo>
                  <a:cubicBezTo>
                    <a:pt x="710467" y="152341"/>
                    <a:pt x="712997" y="151076"/>
                    <a:pt x="715394" y="149544"/>
                  </a:cubicBezTo>
                  <a:close/>
                  <a:moveTo>
                    <a:pt x="614754" y="17237"/>
                  </a:moveTo>
                  <a:cubicBezTo>
                    <a:pt x="627988" y="17145"/>
                    <a:pt x="641155" y="34690"/>
                    <a:pt x="667521" y="69845"/>
                  </a:cubicBezTo>
                  <a:cubicBezTo>
                    <a:pt x="679240" y="85558"/>
                    <a:pt x="690292" y="101738"/>
                    <a:pt x="701478" y="117318"/>
                  </a:cubicBezTo>
                  <a:cubicBezTo>
                    <a:pt x="698349" y="132100"/>
                    <a:pt x="685498" y="137093"/>
                    <a:pt x="676177" y="144817"/>
                  </a:cubicBezTo>
                  <a:cubicBezTo>
                    <a:pt x="601338" y="206739"/>
                    <a:pt x="602670" y="205740"/>
                    <a:pt x="552600" y="125375"/>
                  </a:cubicBezTo>
                  <a:cubicBezTo>
                    <a:pt x="537019" y="100406"/>
                    <a:pt x="548871" y="87356"/>
                    <a:pt x="561588" y="70444"/>
                  </a:cubicBezTo>
                  <a:cubicBezTo>
                    <a:pt x="588221" y="35056"/>
                    <a:pt x="601521" y="17328"/>
                    <a:pt x="614754" y="17237"/>
                  </a:cubicBezTo>
                  <a:close/>
                  <a:moveTo>
                    <a:pt x="403521" y="3063"/>
                  </a:moveTo>
                  <a:cubicBezTo>
                    <a:pt x="430687" y="38618"/>
                    <a:pt x="454723" y="71110"/>
                    <a:pt x="479891" y="102604"/>
                  </a:cubicBezTo>
                  <a:cubicBezTo>
                    <a:pt x="490811" y="116320"/>
                    <a:pt x="491743" y="126507"/>
                    <a:pt x="475896" y="136095"/>
                  </a:cubicBezTo>
                  <a:cubicBezTo>
                    <a:pt x="471169" y="138958"/>
                    <a:pt x="467041" y="142953"/>
                    <a:pt x="462713" y="146482"/>
                  </a:cubicBezTo>
                  <a:cubicBezTo>
                    <a:pt x="382880" y="211799"/>
                    <a:pt x="383346" y="211533"/>
                    <a:pt x="336805" y="118650"/>
                  </a:cubicBezTo>
                  <a:cubicBezTo>
                    <a:pt x="329947" y="105001"/>
                    <a:pt x="330546" y="95812"/>
                    <a:pt x="339402" y="84826"/>
                  </a:cubicBezTo>
                  <a:cubicBezTo>
                    <a:pt x="360176" y="58793"/>
                    <a:pt x="380483" y="32426"/>
                    <a:pt x="403521" y="3063"/>
                  </a:cubicBezTo>
                  <a:close/>
                  <a:moveTo>
                    <a:pt x="189125" y="0"/>
                  </a:moveTo>
                  <a:cubicBezTo>
                    <a:pt x="218821" y="39151"/>
                    <a:pt x="242658" y="71976"/>
                    <a:pt x="268092" y="103536"/>
                  </a:cubicBezTo>
                  <a:cubicBezTo>
                    <a:pt x="280144" y="118517"/>
                    <a:pt x="276615" y="127306"/>
                    <a:pt x="262366" y="137027"/>
                  </a:cubicBezTo>
                  <a:cubicBezTo>
                    <a:pt x="250781" y="144884"/>
                    <a:pt x="240527" y="154671"/>
                    <a:pt x="229608" y="163527"/>
                  </a:cubicBezTo>
                  <a:cubicBezTo>
                    <a:pt x="168418" y="213131"/>
                    <a:pt x="169151" y="212265"/>
                    <a:pt x="108694" y="162728"/>
                  </a:cubicBezTo>
                  <a:cubicBezTo>
                    <a:pt x="90650" y="147946"/>
                    <a:pt x="87454" y="137560"/>
                    <a:pt x="102235" y="119249"/>
                  </a:cubicBezTo>
                  <a:cubicBezTo>
                    <a:pt x="126871" y="88621"/>
                    <a:pt x="149775" y="56662"/>
                    <a:pt x="173146" y="25102"/>
                  </a:cubicBezTo>
                  <a:cubicBezTo>
                    <a:pt x="178206" y="18244"/>
                    <a:pt x="182334" y="10786"/>
                    <a:pt x="189125" y="0"/>
                  </a:cubicBezTo>
                  <a:close/>
                </a:path>
              </a:pathLst>
            </a:custGeom>
            <a:solidFill>
              <a:srgbClr val="65BD4E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8" name="Group 137">
              <a:extLst>
                <a:ext uri="{FF2B5EF4-FFF2-40B4-BE49-F238E27FC236}">
                  <a16:creationId xmlns:a16="http://schemas.microsoft.com/office/drawing/2014/main" id="{8F966516-9DBD-482D-BC8B-02FF18ACCB13}"/>
                </a:ext>
              </a:extLst>
            </p:cNvPr>
            <p:cNvGrpSpPr/>
            <p:nvPr/>
          </p:nvGrpSpPr>
          <p:grpSpPr>
            <a:xfrm>
              <a:off x="2728256" y="2175845"/>
              <a:ext cx="530955" cy="540155"/>
              <a:chOff x="3466611" y="2203681"/>
              <a:chExt cx="938208" cy="954464"/>
            </a:xfrm>
          </p:grpSpPr>
          <p:sp>
            <p:nvSpPr>
              <p:cNvPr id="131" name="Freeform: Shape 5">
                <a:extLst>
                  <a:ext uri="{FF2B5EF4-FFF2-40B4-BE49-F238E27FC236}">
                    <a16:creationId xmlns:a16="http://schemas.microsoft.com/office/drawing/2014/main" id="{66965921-2D7E-404C-8194-2FAEC8AC562A}"/>
                  </a:ext>
                </a:extLst>
              </p:cNvPr>
              <p:cNvSpPr/>
              <p:nvPr/>
            </p:nvSpPr>
            <p:spPr>
              <a:xfrm>
                <a:off x="3466611" y="2275828"/>
                <a:ext cx="866241" cy="882317"/>
              </a:xfrm>
              <a:custGeom>
                <a:avLst/>
                <a:gdLst>
                  <a:gd name="connsiteX0" fmla="*/ 536433 w 866241"/>
                  <a:gd name="connsiteY0" fmla="*/ 402254 h 882317"/>
                  <a:gd name="connsiteX1" fmla="*/ 554544 w 866241"/>
                  <a:gd name="connsiteY1" fmla="*/ 445599 h 882317"/>
                  <a:gd name="connsiteX2" fmla="*/ 550416 w 866241"/>
                  <a:gd name="connsiteY2" fmla="*/ 506921 h 882317"/>
                  <a:gd name="connsiteX3" fmla="*/ 375304 w 866241"/>
                  <a:gd name="connsiteY3" fmla="*/ 538149 h 882317"/>
                  <a:gd name="connsiteX4" fmla="*/ 391749 w 866241"/>
                  <a:gd name="connsiteY4" fmla="*/ 567711 h 882317"/>
                  <a:gd name="connsiteX5" fmla="*/ 382628 w 866241"/>
                  <a:gd name="connsiteY5" fmla="*/ 644880 h 882317"/>
                  <a:gd name="connsiteX6" fmla="*/ 225892 w 866241"/>
                  <a:gd name="connsiteY6" fmla="*/ 671380 h 882317"/>
                  <a:gd name="connsiteX7" fmla="*/ 236213 w 866241"/>
                  <a:gd name="connsiteY7" fmla="*/ 696349 h 882317"/>
                  <a:gd name="connsiteX8" fmla="*/ 224894 w 866241"/>
                  <a:gd name="connsiteY8" fmla="*/ 767192 h 882317"/>
                  <a:gd name="connsiteX9" fmla="*/ 57239 w 866241"/>
                  <a:gd name="connsiteY9" fmla="*/ 871927 h 882317"/>
                  <a:gd name="connsiteX10" fmla="*/ 6503 w 866241"/>
                  <a:gd name="connsiteY10" fmla="*/ 873658 h 882317"/>
                  <a:gd name="connsiteX11" fmla="*/ 8700 w 866241"/>
                  <a:gd name="connsiteY11" fmla="*/ 826051 h 882317"/>
                  <a:gd name="connsiteX12" fmla="*/ 64430 w 866241"/>
                  <a:gd name="connsiteY12" fmla="*/ 722449 h 882317"/>
                  <a:gd name="connsiteX13" fmla="*/ 114233 w 866241"/>
                  <a:gd name="connsiteY13" fmla="*/ 711862 h 882317"/>
                  <a:gd name="connsiteX14" fmla="*/ 140134 w 866241"/>
                  <a:gd name="connsiteY14" fmla="*/ 725978 h 882317"/>
                  <a:gd name="connsiteX15" fmla="*/ 143330 w 866241"/>
                  <a:gd name="connsiteY15" fmla="*/ 718254 h 882317"/>
                  <a:gd name="connsiteX16" fmla="*/ 122423 w 866241"/>
                  <a:gd name="connsiteY16" fmla="*/ 643682 h 882317"/>
                  <a:gd name="connsiteX17" fmla="*/ 197328 w 866241"/>
                  <a:gd name="connsiteY17" fmla="*/ 537283 h 882317"/>
                  <a:gd name="connsiteX18" fmla="*/ 221431 w 866241"/>
                  <a:gd name="connsiteY18" fmla="*/ 540213 h 882317"/>
                  <a:gd name="connsiteX19" fmla="*/ 274631 w 866241"/>
                  <a:gd name="connsiteY19" fmla="*/ 570375 h 882317"/>
                  <a:gd name="connsiteX20" fmla="*/ 276761 w 866241"/>
                  <a:gd name="connsiteY20" fmla="*/ 566180 h 882317"/>
                  <a:gd name="connsiteX21" fmla="*/ 319241 w 866241"/>
                  <a:gd name="connsiteY21" fmla="*/ 381014 h 882317"/>
                  <a:gd name="connsiteX22" fmla="*/ 349403 w 866241"/>
                  <a:gd name="connsiteY22" fmla="*/ 380348 h 882317"/>
                  <a:gd name="connsiteX23" fmla="*/ 399406 w 866241"/>
                  <a:gd name="connsiteY23" fmla="*/ 407314 h 882317"/>
                  <a:gd name="connsiteX24" fmla="*/ 400272 w 866241"/>
                  <a:gd name="connsiteY24" fmla="*/ 398858 h 882317"/>
                  <a:gd name="connsiteX25" fmla="*/ 440155 w 866241"/>
                  <a:gd name="connsiteY25" fmla="*/ 232735 h 882317"/>
                  <a:gd name="connsiteX26" fmla="*/ 467387 w 866241"/>
                  <a:gd name="connsiteY26" fmla="*/ 232801 h 882317"/>
                  <a:gd name="connsiteX27" fmla="*/ 523583 w 866241"/>
                  <a:gd name="connsiteY27" fmla="*/ 269022 h 882317"/>
                  <a:gd name="connsiteX28" fmla="*/ 526912 w 866241"/>
                  <a:gd name="connsiteY28" fmla="*/ 262297 h 882317"/>
                  <a:gd name="connsiteX29" fmla="*/ 563932 w 866241"/>
                  <a:gd name="connsiteY29" fmla="*/ 97639 h 882317"/>
                  <a:gd name="connsiteX30" fmla="*/ 683115 w 866241"/>
                  <a:gd name="connsiteY30" fmla="*/ 11880 h 882317"/>
                  <a:gd name="connsiteX31" fmla="*/ 799368 w 866241"/>
                  <a:gd name="connsiteY31" fmla="*/ 29325 h 882317"/>
                  <a:gd name="connsiteX32" fmla="*/ 858826 w 866241"/>
                  <a:gd name="connsiteY32" fmla="*/ 173343 h 882317"/>
                  <a:gd name="connsiteX33" fmla="*/ 787316 w 866241"/>
                  <a:gd name="connsiteY33" fmla="*/ 286733 h 882317"/>
                  <a:gd name="connsiteX34" fmla="*/ 745569 w 866241"/>
                  <a:gd name="connsiteY34" fmla="*/ 297253 h 882317"/>
                  <a:gd name="connsiteX35" fmla="*/ 669132 w 866241"/>
                  <a:gd name="connsiteY35" fmla="*/ 273749 h 882317"/>
                  <a:gd name="connsiteX36" fmla="*/ 693635 w 866241"/>
                  <a:gd name="connsiteY36" fmla="*/ 317228 h 882317"/>
                  <a:gd name="connsiteX37" fmla="*/ 691837 w 866241"/>
                  <a:gd name="connsiteY37" fmla="*/ 384942 h 882317"/>
                  <a:gd name="connsiteX38" fmla="*/ 536433 w 866241"/>
                  <a:gd name="connsiteY38" fmla="*/ 402254 h 88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66241" h="882317">
                    <a:moveTo>
                      <a:pt x="536433" y="402254"/>
                    </a:moveTo>
                    <a:cubicBezTo>
                      <a:pt x="535301" y="425757"/>
                      <a:pt x="545222" y="436810"/>
                      <a:pt x="554544" y="445599"/>
                    </a:cubicBezTo>
                    <a:cubicBezTo>
                      <a:pt x="579645" y="469036"/>
                      <a:pt x="575917" y="481820"/>
                      <a:pt x="550416" y="506921"/>
                    </a:cubicBezTo>
                    <a:cubicBezTo>
                      <a:pt x="497682" y="558789"/>
                      <a:pt x="445282" y="578431"/>
                      <a:pt x="375304" y="538149"/>
                    </a:cubicBezTo>
                    <a:cubicBezTo>
                      <a:pt x="380630" y="548136"/>
                      <a:pt x="383693" y="560853"/>
                      <a:pt x="391749" y="567711"/>
                    </a:cubicBezTo>
                    <a:cubicBezTo>
                      <a:pt x="428503" y="599072"/>
                      <a:pt x="418316" y="618980"/>
                      <a:pt x="382628" y="644880"/>
                    </a:cubicBezTo>
                    <a:cubicBezTo>
                      <a:pt x="320440" y="690090"/>
                      <a:pt x="322171" y="692487"/>
                      <a:pt x="225892" y="671380"/>
                    </a:cubicBezTo>
                    <a:cubicBezTo>
                      <a:pt x="223296" y="682233"/>
                      <a:pt x="230021" y="690955"/>
                      <a:pt x="236213" y="696349"/>
                    </a:cubicBezTo>
                    <a:cubicBezTo>
                      <a:pt x="270969" y="726843"/>
                      <a:pt x="257919" y="745620"/>
                      <a:pt x="224894" y="767192"/>
                    </a:cubicBezTo>
                    <a:cubicBezTo>
                      <a:pt x="169697" y="803214"/>
                      <a:pt x="118228" y="845294"/>
                      <a:pt x="57239" y="871927"/>
                    </a:cubicBezTo>
                    <a:cubicBezTo>
                      <a:pt x="41059" y="878985"/>
                      <a:pt x="21684" y="890370"/>
                      <a:pt x="6503" y="873658"/>
                    </a:cubicBezTo>
                    <a:cubicBezTo>
                      <a:pt x="-6281" y="859609"/>
                      <a:pt x="2708" y="841831"/>
                      <a:pt x="8700" y="826051"/>
                    </a:cubicBezTo>
                    <a:cubicBezTo>
                      <a:pt x="22683" y="789032"/>
                      <a:pt x="45520" y="756872"/>
                      <a:pt x="64430" y="722449"/>
                    </a:cubicBezTo>
                    <a:cubicBezTo>
                      <a:pt x="78279" y="697214"/>
                      <a:pt x="91529" y="690356"/>
                      <a:pt x="114233" y="711862"/>
                    </a:cubicBezTo>
                    <a:cubicBezTo>
                      <a:pt x="121091" y="718388"/>
                      <a:pt x="131279" y="721317"/>
                      <a:pt x="140134" y="725978"/>
                    </a:cubicBezTo>
                    <a:cubicBezTo>
                      <a:pt x="141466" y="722848"/>
                      <a:pt x="143863" y="720185"/>
                      <a:pt x="143330" y="718254"/>
                    </a:cubicBezTo>
                    <a:cubicBezTo>
                      <a:pt x="136272" y="692953"/>
                      <a:pt x="111038" y="666853"/>
                      <a:pt x="122423" y="643682"/>
                    </a:cubicBezTo>
                    <a:cubicBezTo>
                      <a:pt x="141333" y="605264"/>
                      <a:pt x="171495" y="572239"/>
                      <a:pt x="197328" y="537283"/>
                    </a:cubicBezTo>
                    <a:cubicBezTo>
                      <a:pt x="206384" y="525032"/>
                      <a:pt x="213441" y="534420"/>
                      <a:pt x="221431" y="540213"/>
                    </a:cubicBezTo>
                    <a:cubicBezTo>
                      <a:pt x="238010" y="552264"/>
                      <a:pt x="252925" y="567578"/>
                      <a:pt x="274631" y="570375"/>
                    </a:cubicBezTo>
                    <a:cubicBezTo>
                      <a:pt x="275696" y="568377"/>
                      <a:pt x="277094" y="566646"/>
                      <a:pt x="276761" y="566180"/>
                    </a:cubicBezTo>
                    <a:cubicBezTo>
                      <a:pt x="221498" y="488478"/>
                      <a:pt x="270037" y="435145"/>
                      <a:pt x="319241" y="381014"/>
                    </a:cubicBezTo>
                    <a:cubicBezTo>
                      <a:pt x="331226" y="367830"/>
                      <a:pt x="337418" y="370627"/>
                      <a:pt x="349403" y="380348"/>
                    </a:cubicBezTo>
                    <a:cubicBezTo>
                      <a:pt x="363918" y="392067"/>
                      <a:pt x="378033" y="406915"/>
                      <a:pt x="399406" y="407314"/>
                    </a:cubicBezTo>
                    <a:cubicBezTo>
                      <a:pt x="399806" y="403785"/>
                      <a:pt x="401071" y="400922"/>
                      <a:pt x="400272" y="398858"/>
                    </a:cubicBezTo>
                    <a:cubicBezTo>
                      <a:pt x="367047" y="315497"/>
                      <a:pt x="372574" y="294590"/>
                      <a:pt x="440155" y="232735"/>
                    </a:cubicBezTo>
                    <a:cubicBezTo>
                      <a:pt x="451541" y="222281"/>
                      <a:pt x="457200" y="223480"/>
                      <a:pt x="467387" y="232801"/>
                    </a:cubicBezTo>
                    <a:cubicBezTo>
                      <a:pt x="483833" y="247915"/>
                      <a:pt x="501211" y="262364"/>
                      <a:pt x="523583" y="269022"/>
                    </a:cubicBezTo>
                    <a:cubicBezTo>
                      <a:pt x="524914" y="266425"/>
                      <a:pt x="527578" y="263362"/>
                      <a:pt x="526912" y="262297"/>
                    </a:cubicBezTo>
                    <a:cubicBezTo>
                      <a:pt x="485964" y="195382"/>
                      <a:pt x="502809" y="143514"/>
                      <a:pt x="563932" y="97639"/>
                    </a:cubicBezTo>
                    <a:cubicBezTo>
                      <a:pt x="603149" y="68209"/>
                      <a:pt x="637372" y="32121"/>
                      <a:pt x="683115" y="11880"/>
                    </a:cubicBezTo>
                    <a:cubicBezTo>
                      <a:pt x="725261" y="-6829"/>
                      <a:pt x="764012" y="-5165"/>
                      <a:pt x="799368" y="29325"/>
                    </a:cubicBezTo>
                    <a:cubicBezTo>
                      <a:pt x="840316" y="69208"/>
                      <a:pt x="883994" y="106428"/>
                      <a:pt x="858826" y="173343"/>
                    </a:cubicBezTo>
                    <a:cubicBezTo>
                      <a:pt x="842713" y="216222"/>
                      <a:pt x="815347" y="251444"/>
                      <a:pt x="787316" y="286733"/>
                    </a:cubicBezTo>
                    <a:cubicBezTo>
                      <a:pt x="775465" y="301714"/>
                      <a:pt x="760683" y="301315"/>
                      <a:pt x="745569" y="297253"/>
                    </a:cubicBezTo>
                    <a:cubicBezTo>
                      <a:pt x="720334" y="290528"/>
                      <a:pt x="695632" y="282006"/>
                      <a:pt x="669132" y="273749"/>
                    </a:cubicBezTo>
                    <a:cubicBezTo>
                      <a:pt x="670331" y="293857"/>
                      <a:pt x="681650" y="307706"/>
                      <a:pt x="693635" y="317228"/>
                    </a:cubicBezTo>
                    <a:cubicBezTo>
                      <a:pt x="725195" y="342396"/>
                      <a:pt x="716140" y="357910"/>
                      <a:pt x="691837" y="384942"/>
                    </a:cubicBezTo>
                    <a:cubicBezTo>
                      <a:pt x="644697" y="437542"/>
                      <a:pt x="595758" y="445599"/>
                      <a:pt x="536433" y="402254"/>
                    </a:cubicBezTo>
                    <a:close/>
                  </a:path>
                </a:pathLst>
              </a:custGeom>
              <a:solidFill>
                <a:srgbClr val="F58520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62">
                <a:extLst>
                  <a:ext uri="{FF2B5EF4-FFF2-40B4-BE49-F238E27FC236}">
                    <a16:creationId xmlns:a16="http://schemas.microsoft.com/office/drawing/2014/main" id="{5717C853-8295-427D-8E38-EA5B8D2DDA9C}"/>
                  </a:ext>
                </a:extLst>
              </p:cNvPr>
              <p:cNvSpPr/>
              <p:nvPr/>
            </p:nvSpPr>
            <p:spPr>
              <a:xfrm>
                <a:off x="4293809" y="2233988"/>
                <a:ext cx="81842" cy="78357"/>
              </a:xfrm>
              <a:custGeom>
                <a:avLst/>
                <a:gdLst>
                  <a:gd name="connsiteX0" fmla="*/ 42747 w 81842"/>
                  <a:gd name="connsiteY0" fmla="*/ 1120 h 78357"/>
                  <a:gd name="connsiteX1" fmla="*/ 81631 w 81842"/>
                  <a:gd name="connsiteY1" fmla="*/ 35477 h 78357"/>
                  <a:gd name="connsiteX2" fmla="*/ 31827 w 81842"/>
                  <a:gd name="connsiteY2" fmla="*/ 77624 h 78357"/>
                  <a:gd name="connsiteX3" fmla="*/ 1 w 81842"/>
                  <a:gd name="connsiteY3" fmla="*/ 50724 h 78357"/>
                  <a:gd name="connsiteX4" fmla="*/ 42747 w 81842"/>
                  <a:gd name="connsiteY4" fmla="*/ 1120 h 7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42" h="78357">
                    <a:moveTo>
                      <a:pt x="42747" y="1120"/>
                    </a:moveTo>
                    <a:cubicBezTo>
                      <a:pt x="56330" y="-6404"/>
                      <a:pt x="84561" y="26089"/>
                      <a:pt x="81631" y="35477"/>
                    </a:cubicBezTo>
                    <a:cubicBezTo>
                      <a:pt x="76837" y="50857"/>
                      <a:pt x="47075" y="72230"/>
                      <a:pt x="31827" y="77624"/>
                    </a:cubicBezTo>
                    <a:cubicBezTo>
                      <a:pt x="18045" y="82551"/>
                      <a:pt x="-132" y="61444"/>
                      <a:pt x="1" y="50724"/>
                    </a:cubicBezTo>
                    <a:cubicBezTo>
                      <a:pt x="334" y="31482"/>
                      <a:pt x="33226" y="4849"/>
                      <a:pt x="42747" y="1120"/>
                    </a:cubicBezTo>
                    <a:close/>
                  </a:path>
                </a:pathLst>
              </a:custGeom>
              <a:solidFill>
                <a:srgbClr val="6F933F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64">
                <a:extLst>
                  <a:ext uri="{FF2B5EF4-FFF2-40B4-BE49-F238E27FC236}">
                    <a16:creationId xmlns:a16="http://schemas.microsoft.com/office/drawing/2014/main" id="{2EA9BEAD-DC9C-4DA3-BF0D-AA729294662D}"/>
                  </a:ext>
                </a:extLst>
              </p:cNvPr>
              <p:cNvSpPr/>
              <p:nvPr/>
            </p:nvSpPr>
            <p:spPr>
              <a:xfrm>
                <a:off x="4254722" y="2203681"/>
                <a:ext cx="62665" cy="69188"/>
              </a:xfrm>
              <a:custGeom>
                <a:avLst/>
                <a:gdLst>
                  <a:gd name="connsiteX0" fmla="*/ 62059 w 62665"/>
                  <a:gd name="connsiteY0" fmla="*/ 26433 h 69188"/>
                  <a:gd name="connsiteX1" fmla="*/ 20312 w 62665"/>
                  <a:gd name="connsiteY1" fmla="*/ 69113 h 69188"/>
                  <a:gd name="connsiteX2" fmla="*/ 270 w 62665"/>
                  <a:gd name="connsiteY2" fmla="*/ 52068 h 69188"/>
                  <a:gd name="connsiteX3" fmla="*/ 24373 w 62665"/>
                  <a:gd name="connsiteY3" fmla="*/ 0 h 69188"/>
                  <a:gd name="connsiteX4" fmla="*/ 62059 w 62665"/>
                  <a:gd name="connsiteY4" fmla="*/ 26433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5" h="69188">
                    <a:moveTo>
                      <a:pt x="62059" y="26433"/>
                    </a:moveTo>
                    <a:cubicBezTo>
                      <a:pt x="51206" y="38951"/>
                      <a:pt x="39354" y="67182"/>
                      <a:pt x="20312" y="69113"/>
                    </a:cubicBezTo>
                    <a:cubicBezTo>
                      <a:pt x="11989" y="69979"/>
                      <a:pt x="-2127" y="63320"/>
                      <a:pt x="270" y="52068"/>
                    </a:cubicBezTo>
                    <a:cubicBezTo>
                      <a:pt x="3200" y="38618"/>
                      <a:pt x="4532" y="133"/>
                      <a:pt x="24373" y="0"/>
                    </a:cubicBezTo>
                    <a:cubicBezTo>
                      <a:pt x="34627" y="-66"/>
                      <a:pt x="67519" y="16313"/>
                      <a:pt x="62059" y="26433"/>
                    </a:cubicBezTo>
                    <a:close/>
                  </a:path>
                </a:pathLst>
              </a:custGeom>
              <a:solidFill>
                <a:srgbClr val="74974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65">
                <a:extLst>
                  <a:ext uri="{FF2B5EF4-FFF2-40B4-BE49-F238E27FC236}">
                    <a16:creationId xmlns:a16="http://schemas.microsoft.com/office/drawing/2014/main" id="{2144A51F-B533-4FCA-B8CF-4D78FED860F3}"/>
                  </a:ext>
                </a:extLst>
              </p:cNvPr>
              <p:cNvSpPr/>
              <p:nvPr/>
            </p:nvSpPr>
            <p:spPr>
              <a:xfrm>
                <a:off x="4334489" y="2295660"/>
                <a:ext cx="70330" cy="55221"/>
              </a:xfrm>
              <a:custGeom>
                <a:avLst/>
                <a:gdLst>
                  <a:gd name="connsiteX0" fmla="*/ 21775 w 70330"/>
                  <a:gd name="connsiteY0" fmla="*/ 54969 h 55221"/>
                  <a:gd name="connsiteX1" fmla="*/ 2 w 70330"/>
                  <a:gd name="connsiteY1" fmla="*/ 35127 h 55221"/>
                  <a:gd name="connsiteX2" fmla="*/ 51138 w 70330"/>
                  <a:gd name="connsiteY2" fmla="*/ 371 h 55221"/>
                  <a:gd name="connsiteX3" fmla="*/ 70047 w 70330"/>
                  <a:gd name="connsiteY3" fmla="*/ 37391 h 55221"/>
                  <a:gd name="connsiteX4" fmla="*/ 21775 w 70330"/>
                  <a:gd name="connsiteY4" fmla="*/ 54969 h 5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30" h="55221">
                    <a:moveTo>
                      <a:pt x="21775" y="54969"/>
                    </a:moveTo>
                    <a:cubicBezTo>
                      <a:pt x="5462" y="57232"/>
                      <a:pt x="-131" y="43783"/>
                      <a:pt x="2" y="35127"/>
                    </a:cubicBezTo>
                    <a:cubicBezTo>
                      <a:pt x="402" y="16484"/>
                      <a:pt x="37289" y="4233"/>
                      <a:pt x="51138" y="371"/>
                    </a:cubicBezTo>
                    <a:cubicBezTo>
                      <a:pt x="66052" y="-3757"/>
                      <a:pt x="68316" y="27736"/>
                      <a:pt x="70047" y="37391"/>
                    </a:cubicBezTo>
                    <a:cubicBezTo>
                      <a:pt x="73975" y="58964"/>
                      <a:pt x="36023" y="52838"/>
                      <a:pt x="21775" y="54969"/>
                    </a:cubicBezTo>
                    <a:close/>
                  </a:path>
                </a:pathLst>
              </a:custGeom>
              <a:solidFill>
                <a:srgbClr val="769846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" name="Group 140">
              <a:extLst>
                <a:ext uri="{FF2B5EF4-FFF2-40B4-BE49-F238E27FC236}">
                  <a16:creationId xmlns:a16="http://schemas.microsoft.com/office/drawing/2014/main" id="{DF0FC741-60EF-4550-A1A2-E63E731F77EE}"/>
                </a:ext>
              </a:extLst>
            </p:cNvPr>
            <p:cNvGrpSpPr/>
            <p:nvPr/>
          </p:nvGrpSpPr>
          <p:grpSpPr>
            <a:xfrm>
              <a:off x="2213836" y="2064514"/>
              <a:ext cx="501266" cy="572345"/>
              <a:chOff x="2104843" y="406676"/>
              <a:chExt cx="885747" cy="1011345"/>
            </a:xfrm>
          </p:grpSpPr>
          <p:sp>
            <p:nvSpPr>
              <p:cNvPr id="129" name="Freeform: Shape 139">
                <a:extLst>
                  <a:ext uri="{FF2B5EF4-FFF2-40B4-BE49-F238E27FC236}">
                    <a16:creationId xmlns:a16="http://schemas.microsoft.com/office/drawing/2014/main" id="{38DF865E-2599-410C-982C-1E49E545E179}"/>
                  </a:ext>
                </a:extLst>
              </p:cNvPr>
              <p:cNvSpPr/>
              <p:nvPr/>
            </p:nvSpPr>
            <p:spPr>
              <a:xfrm>
                <a:off x="2104843" y="787804"/>
                <a:ext cx="885747" cy="630217"/>
              </a:xfrm>
              <a:custGeom>
                <a:avLst/>
                <a:gdLst>
                  <a:gd name="connsiteX0" fmla="*/ 326967 w 885747"/>
                  <a:gd name="connsiteY0" fmla="*/ 119335 h 630217"/>
                  <a:gd name="connsiteX1" fmla="*/ 399096 w 885747"/>
                  <a:gd name="connsiteY1" fmla="*/ 138425 h 630217"/>
                  <a:gd name="connsiteX2" fmla="*/ 469607 w 885747"/>
                  <a:gd name="connsiteY2" fmla="*/ 202744 h 630217"/>
                  <a:gd name="connsiteX3" fmla="*/ 471737 w 885747"/>
                  <a:gd name="connsiteY3" fmla="*/ 255478 h 630217"/>
                  <a:gd name="connsiteX4" fmla="*/ 408484 w 885747"/>
                  <a:gd name="connsiteY4" fmla="*/ 497572 h 630217"/>
                  <a:gd name="connsiteX5" fmla="*/ 439911 w 885747"/>
                  <a:gd name="connsiteY5" fmla="*/ 626209 h 630217"/>
                  <a:gd name="connsiteX6" fmla="*/ 309942 w 885747"/>
                  <a:gd name="connsiteY6" fmla="*/ 525669 h 630217"/>
                  <a:gd name="connsiteX7" fmla="*/ 323724 w 885747"/>
                  <a:gd name="connsiteY7" fmla="*/ 395900 h 630217"/>
                  <a:gd name="connsiteX8" fmla="*/ 281711 w 885747"/>
                  <a:gd name="connsiteY8" fmla="*/ 293230 h 630217"/>
                  <a:gd name="connsiteX9" fmla="*/ 166057 w 885747"/>
                  <a:gd name="connsiteY9" fmla="*/ 301286 h 630217"/>
                  <a:gd name="connsiteX10" fmla="*/ 18909 w 885747"/>
                  <a:gd name="connsiteY10" fmla="*/ 450298 h 630217"/>
                  <a:gd name="connsiteX11" fmla="*/ 0 w 885747"/>
                  <a:gd name="connsiteY11" fmla="*/ 477131 h 630217"/>
                  <a:gd name="connsiteX12" fmla="*/ 124376 w 885747"/>
                  <a:gd name="connsiteY12" fmla="*/ 194821 h 630217"/>
                  <a:gd name="connsiteX13" fmla="*/ 326967 w 885747"/>
                  <a:gd name="connsiteY13" fmla="*/ 119335 h 630217"/>
                  <a:gd name="connsiteX14" fmla="*/ 885747 w 885747"/>
                  <a:gd name="connsiteY14" fmla="*/ 0 h 630217"/>
                  <a:gd name="connsiteX15" fmla="*/ 675679 w 885747"/>
                  <a:gd name="connsiteY15" fmla="*/ 290366 h 630217"/>
                  <a:gd name="connsiteX16" fmla="*/ 645251 w 885747"/>
                  <a:gd name="connsiteY16" fmla="*/ 450164 h 630217"/>
                  <a:gd name="connsiteX17" fmla="*/ 643786 w 885747"/>
                  <a:gd name="connsiteY17" fmla="*/ 521674 h 630217"/>
                  <a:gd name="connsiteX18" fmla="*/ 498170 w 885747"/>
                  <a:gd name="connsiteY18" fmla="*/ 625809 h 630217"/>
                  <a:gd name="connsiteX19" fmla="*/ 442174 w 885747"/>
                  <a:gd name="connsiteY19" fmla="*/ 546776 h 630217"/>
                  <a:gd name="connsiteX20" fmla="*/ 545644 w 885747"/>
                  <a:gd name="connsiteY20" fmla="*/ 202278 h 630217"/>
                  <a:gd name="connsiteX21" fmla="*/ 885747 w 885747"/>
                  <a:gd name="connsiteY21" fmla="*/ 0 h 63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5747" h="630217">
                    <a:moveTo>
                      <a:pt x="326967" y="119335"/>
                    </a:moveTo>
                    <a:cubicBezTo>
                      <a:pt x="351793" y="121834"/>
                      <a:pt x="376225" y="128138"/>
                      <a:pt x="399096" y="138425"/>
                    </a:cubicBezTo>
                    <a:cubicBezTo>
                      <a:pt x="429790" y="152275"/>
                      <a:pt x="451496" y="174979"/>
                      <a:pt x="469607" y="202744"/>
                    </a:cubicBezTo>
                    <a:cubicBezTo>
                      <a:pt x="481392" y="220788"/>
                      <a:pt x="483123" y="234637"/>
                      <a:pt x="471737" y="255478"/>
                    </a:cubicBezTo>
                    <a:cubicBezTo>
                      <a:pt x="430523" y="330516"/>
                      <a:pt x="410947" y="412080"/>
                      <a:pt x="408484" y="497572"/>
                    </a:cubicBezTo>
                    <a:cubicBezTo>
                      <a:pt x="407152" y="543181"/>
                      <a:pt x="413344" y="587059"/>
                      <a:pt x="439911" y="626209"/>
                    </a:cubicBezTo>
                    <a:cubicBezTo>
                      <a:pt x="361543" y="643720"/>
                      <a:pt x="307478" y="602705"/>
                      <a:pt x="309942" y="525669"/>
                    </a:cubicBezTo>
                    <a:cubicBezTo>
                      <a:pt x="311340" y="482324"/>
                      <a:pt x="319796" y="439245"/>
                      <a:pt x="323724" y="395900"/>
                    </a:cubicBezTo>
                    <a:cubicBezTo>
                      <a:pt x="327386" y="354885"/>
                      <a:pt x="321594" y="316733"/>
                      <a:pt x="281711" y="293230"/>
                    </a:cubicBezTo>
                    <a:cubicBezTo>
                      <a:pt x="241428" y="269526"/>
                      <a:pt x="202744" y="279447"/>
                      <a:pt x="166057" y="301286"/>
                    </a:cubicBezTo>
                    <a:cubicBezTo>
                      <a:pt x="104202" y="338107"/>
                      <a:pt x="60457" y="393170"/>
                      <a:pt x="18909" y="450298"/>
                    </a:cubicBezTo>
                    <a:cubicBezTo>
                      <a:pt x="12384" y="459154"/>
                      <a:pt x="6259" y="468209"/>
                      <a:pt x="0" y="477131"/>
                    </a:cubicBezTo>
                    <a:cubicBezTo>
                      <a:pt x="19575" y="372263"/>
                      <a:pt x="53333" y="274587"/>
                      <a:pt x="124376" y="194821"/>
                    </a:cubicBezTo>
                    <a:cubicBezTo>
                      <a:pt x="174463" y="138592"/>
                      <a:pt x="252489" y="111838"/>
                      <a:pt x="326967" y="119335"/>
                    </a:cubicBezTo>
                    <a:close/>
                    <a:moveTo>
                      <a:pt x="885747" y="0"/>
                    </a:moveTo>
                    <a:cubicBezTo>
                      <a:pt x="784875" y="75771"/>
                      <a:pt x="721688" y="176643"/>
                      <a:pt x="675679" y="290366"/>
                    </a:cubicBezTo>
                    <a:cubicBezTo>
                      <a:pt x="654906" y="341835"/>
                      <a:pt x="642588" y="394302"/>
                      <a:pt x="645251" y="450164"/>
                    </a:cubicBezTo>
                    <a:cubicBezTo>
                      <a:pt x="646383" y="473934"/>
                      <a:pt x="645451" y="497904"/>
                      <a:pt x="643786" y="521674"/>
                    </a:cubicBezTo>
                    <a:cubicBezTo>
                      <a:pt x="637394" y="613625"/>
                      <a:pt x="572543" y="634065"/>
                      <a:pt x="498170" y="625809"/>
                    </a:cubicBezTo>
                    <a:cubicBezTo>
                      <a:pt x="455691" y="621082"/>
                      <a:pt x="444705" y="582797"/>
                      <a:pt x="442174" y="546776"/>
                    </a:cubicBezTo>
                    <a:cubicBezTo>
                      <a:pt x="433186" y="419337"/>
                      <a:pt x="457555" y="301353"/>
                      <a:pt x="545644" y="202278"/>
                    </a:cubicBezTo>
                    <a:cubicBezTo>
                      <a:pt x="637727" y="98808"/>
                      <a:pt x="748521" y="27166"/>
                      <a:pt x="885747" y="0"/>
                    </a:cubicBezTo>
                    <a:close/>
                  </a:path>
                </a:pathLst>
              </a:custGeom>
              <a:solidFill>
                <a:srgbClr val="688C3C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38">
                <a:extLst>
                  <a:ext uri="{FF2B5EF4-FFF2-40B4-BE49-F238E27FC236}">
                    <a16:creationId xmlns:a16="http://schemas.microsoft.com/office/drawing/2014/main" id="{6ED306C3-978F-4C1B-9DEC-401E04AE48FE}"/>
                  </a:ext>
                </a:extLst>
              </p:cNvPr>
              <p:cNvSpPr/>
              <p:nvPr/>
            </p:nvSpPr>
            <p:spPr>
              <a:xfrm>
                <a:off x="2413985" y="406676"/>
                <a:ext cx="352867" cy="577947"/>
              </a:xfrm>
              <a:custGeom>
                <a:avLst/>
                <a:gdLst>
                  <a:gd name="connsiteX0" fmla="*/ 195154 w 352867"/>
                  <a:gd name="connsiteY0" fmla="*/ 548450 h 577947"/>
                  <a:gd name="connsiteX1" fmla="*/ 213264 w 352867"/>
                  <a:gd name="connsiteY1" fmla="*/ 562898 h 577947"/>
                  <a:gd name="connsiteX2" fmla="*/ 195687 w 352867"/>
                  <a:gd name="connsiteY2" fmla="*/ 577946 h 577947"/>
                  <a:gd name="connsiteX3" fmla="*/ 177776 w 352867"/>
                  <a:gd name="connsiteY3" fmla="*/ 558238 h 577947"/>
                  <a:gd name="connsiteX4" fmla="*/ 195154 w 352867"/>
                  <a:gd name="connsiteY4" fmla="*/ 548450 h 577947"/>
                  <a:gd name="connsiteX5" fmla="*/ 179107 w 352867"/>
                  <a:gd name="connsiteY5" fmla="*/ 439588 h 577947"/>
                  <a:gd name="connsiteX6" fmla="*/ 230109 w 352867"/>
                  <a:gd name="connsiteY6" fmla="*/ 488659 h 577947"/>
                  <a:gd name="connsiteX7" fmla="*/ 184900 w 352867"/>
                  <a:gd name="connsiteY7" fmla="*/ 532936 h 577947"/>
                  <a:gd name="connsiteX8" fmla="*/ 123777 w 352867"/>
                  <a:gd name="connsiteY8" fmla="*/ 482334 h 577947"/>
                  <a:gd name="connsiteX9" fmla="*/ 179107 w 352867"/>
                  <a:gd name="connsiteY9" fmla="*/ 439588 h 577947"/>
                  <a:gd name="connsiteX10" fmla="*/ 33292 w 352867"/>
                  <a:gd name="connsiteY10" fmla="*/ 437990 h 577947"/>
                  <a:gd name="connsiteX11" fmla="*/ 54798 w 352867"/>
                  <a:gd name="connsiteY11" fmla="*/ 437990 h 577947"/>
                  <a:gd name="connsiteX12" fmla="*/ 94015 w 352867"/>
                  <a:gd name="connsiteY12" fmla="*/ 448443 h 577947"/>
                  <a:gd name="connsiteX13" fmla="*/ 101939 w 352867"/>
                  <a:gd name="connsiteY13" fmla="*/ 482800 h 577947"/>
                  <a:gd name="connsiteX14" fmla="*/ 75705 w 352867"/>
                  <a:gd name="connsiteY14" fmla="*/ 486395 h 577947"/>
                  <a:gd name="connsiteX15" fmla="*/ 30562 w 352867"/>
                  <a:gd name="connsiteY15" fmla="*/ 476275 h 577947"/>
                  <a:gd name="connsiteX16" fmla="*/ 1 w 352867"/>
                  <a:gd name="connsiteY16" fmla="*/ 462492 h 577947"/>
                  <a:gd name="connsiteX17" fmla="*/ 33292 w 352867"/>
                  <a:gd name="connsiteY17" fmla="*/ 437990 h 577947"/>
                  <a:gd name="connsiteX18" fmla="*/ 302951 w 352867"/>
                  <a:gd name="connsiteY18" fmla="*/ 436991 h 577947"/>
                  <a:gd name="connsiteX19" fmla="*/ 340037 w 352867"/>
                  <a:gd name="connsiteY19" fmla="*/ 445380 h 577947"/>
                  <a:gd name="connsiteX20" fmla="*/ 318398 w 352867"/>
                  <a:gd name="connsiteY20" fmla="*/ 471015 h 577947"/>
                  <a:gd name="connsiteX21" fmla="*/ 289301 w 352867"/>
                  <a:gd name="connsiteY21" fmla="*/ 494851 h 577947"/>
                  <a:gd name="connsiteX22" fmla="*/ 256077 w 352867"/>
                  <a:gd name="connsiteY22" fmla="*/ 514959 h 577947"/>
                  <a:gd name="connsiteX23" fmla="*/ 250084 w 352867"/>
                  <a:gd name="connsiteY23" fmla="*/ 484331 h 577947"/>
                  <a:gd name="connsiteX24" fmla="*/ 268794 w 352867"/>
                  <a:gd name="connsiteY24" fmla="*/ 442517 h 577947"/>
                  <a:gd name="connsiteX25" fmla="*/ 302951 w 352867"/>
                  <a:gd name="connsiteY25" fmla="*/ 436991 h 577947"/>
                  <a:gd name="connsiteX26" fmla="*/ 176777 w 352867"/>
                  <a:gd name="connsiteY26" fmla="*/ 330125 h 577947"/>
                  <a:gd name="connsiteX27" fmla="*/ 228711 w 352867"/>
                  <a:gd name="connsiteY27" fmla="*/ 377000 h 577947"/>
                  <a:gd name="connsiteX28" fmla="*/ 176044 w 352867"/>
                  <a:gd name="connsiteY28" fmla="*/ 423274 h 577947"/>
                  <a:gd name="connsiteX29" fmla="*/ 123844 w 352867"/>
                  <a:gd name="connsiteY29" fmla="*/ 376467 h 577947"/>
                  <a:gd name="connsiteX30" fmla="*/ 176777 w 352867"/>
                  <a:gd name="connsiteY30" fmla="*/ 330125 h 577947"/>
                  <a:gd name="connsiteX31" fmla="*/ 52867 w 352867"/>
                  <a:gd name="connsiteY31" fmla="*/ 328262 h 577947"/>
                  <a:gd name="connsiteX32" fmla="*/ 107198 w 352867"/>
                  <a:gd name="connsiteY32" fmla="*/ 377333 h 577947"/>
                  <a:gd name="connsiteX33" fmla="*/ 56928 w 352867"/>
                  <a:gd name="connsiteY33" fmla="*/ 422143 h 577947"/>
                  <a:gd name="connsiteX34" fmla="*/ 200 w 352867"/>
                  <a:gd name="connsiteY34" fmla="*/ 374603 h 577947"/>
                  <a:gd name="connsiteX35" fmla="*/ 52867 w 352867"/>
                  <a:gd name="connsiteY35" fmla="*/ 328262 h 577947"/>
                  <a:gd name="connsiteX36" fmla="*/ 300553 w 352867"/>
                  <a:gd name="connsiteY36" fmla="*/ 327329 h 577947"/>
                  <a:gd name="connsiteX37" fmla="*/ 352821 w 352867"/>
                  <a:gd name="connsiteY37" fmla="*/ 374803 h 577947"/>
                  <a:gd name="connsiteX38" fmla="*/ 296492 w 352867"/>
                  <a:gd name="connsiteY38" fmla="*/ 421277 h 577947"/>
                  <a:gd name="connsiteX39" fmla="*/ 246222 w 352867"/>
                  <a:gd name="connsiteY39" fmla="*/ 372872 h 577947"/>
                  <a:gd name="connsiteX40" fmla="*/ 300553 w 352867"/>
                  <a:gd name="connsiteY40" fmla="*/ 327329 h 577947"/>
                  <a:gd name="connsiteX41" fmla="*/ 177310 w 352867"/>
                  <a:gd name="connsiteY41" fmla="*/ 216136 h 577947"/>
                  <a:gd name="connsiteX42" fmla="*/ 226914 w 352867"/>
                  <a:gd name="connsiteY42" fmla="*/ 263543 h 577947"/>
                  <a:gd name="connsiteX43" fmla="*/ 173648 w 352867"/>
                  <a:gd name="connsiteY43" fmla="*/ 310284 h 577947"/>
                  <a:gd name="connsiteX44" fmla="*/ 124643 w 352867"/>
                  <a:gd name="connsiteY44" fmla="*/ 263077 h 577947"/>
                  <a:gd name="connsiteX45" fmla="*/ 177310 w 352867"/>
                  <a:gd name="connsiteY45" fmla="*/ 216136 h 577947"/>
                  <a:gd name="connsiteX46" fmla="*/ 55797 w 352867"/>
                  <a:gd name="connsiteY46" fmla="*/ 212408 h 577947"/>
                  <a:gd name="connsiteX47" fmla="*/ 107531 w 352867"/>
                  <a:gd name="connsiteY47" fmla="*/ 258217 h 577947"/>
                  <a:gd name="connsiteX48" fmla="*/ 65850 w 352867"/>
                  <a:gd name="connsiteY48" fmla="*/ 307954 h 577947"/>
                  <a:gd name="connsiteX49" fmla="*/ 6059 w 352867"/>
                  <a:gd name="connsiteY49" fmla="*/ 263410 h 577947"/>
                  <a:gd name="connsiteX50" fmla="*/ 55797 w 352867"/>
                  <a:gd name="connsiteY50" fmla="*/ 212408 h 577947"/>
                  <a:gd name="connsiteX51" fmla="*/ 301220 w 352867"/>
                  <a:gd name="connsiteY51" fmla="*/ 212407 h 577947"/>
                  <a:gd name="connsiteX52" fmla="*/ 346563 w 352867"/>
                  <a:gd name="connsiteY52" fmla="*/ 262877 h 577947"/>
                  <a:gd name="connsiteX53" fmla="*/ 287704 w 352867"/>
                  <a:gd name="connsiteY53" fmla="*/ 308220 h 577947"/>
                  <a:gd name="connsiteX54" fmla="*/ 244891 w 352867"/>
                  <a:gd name="connsiteY54" fmla="*/ 259947 h 577947"/>
                  <a:gd name="connsiteX55" fmla="*/ 301220 w 352867"/>
                  <a:gd name="connsiteY55" fmla="*/ 212407 h 577947"/>
                  <a:gd name="connsiteX56" fmla="*/ 178108 w 352867"/>
                  <a:gd name="connsiteY56" fmla="*/ 107340 h 577947"/>
                  <a:gd name="connsiteX57" fmla="*/ 226514 w 352867"/>
                  <a:gd name="connsiteY57" fmla="*/ 156878 h 577947"/>
                  <a:gd name="connsiteX58" fmla="*/ 174713 w 352867"/>
                  <a:gd name="connsiteY58" fmla="*/ 200423 h 577947"/>
                  <a:gd name="connsiteX59" fmla="*/ 126174 w 352867"/>
                  <a:gd name="connsiteY59" fmla="*/ 153216 h 577947"/>
                  <a:gd name="connsiteX60" fmla="*/ 178108 w 352867"/>
                  <a:gd name="connsiteY60" fmla="*/ 107340 h 577947"/>
                  <a:gd name="connsiteX61" fmla="*/ 61190 w 352867"/>
                  <a:gd name="connsiteY61" fmla="*/ 102347 h 577947"/>
                  <a:gd name="connsiteX62" fmla="*/ 110261 w 352867"/>
                  <a:gd name="connsiteY62" fmla="*/ 152616 h 577947"/>
                  <a:gd name="connsiteX63" fmla="*/ 59459 w 352867"/>
                  <a:gd name="connsiteY63" fmla="*/ 195695 h 577947"/>
                  <a:gd name="connsiteX64" fmla="*/ 12318 w 352867"/>
                  <a:gd name="connsiteY64" fmla="*/ 148222 h 577947"/>
                  <a:gd name="connsiteX65" fmla="*/ 61190 w 352867"/>
                  <a:gd name="connsiteY65" fmla="*/ 102347 h 577947"/>
                  <a:gd name="connsiteX66" fmla="*/ 291765 w 352867"/>
                  <a:gd name="connsiteY66" fmla="*/ 102213 h 577947"/>
                  <a:gd name="connsiteX67" fmla="*/ 342301 w 352867"/>
                  <a:gd name="connsiteY67" fmla="*/ 152550 h 577947"/>
                  <a:gd name="connsiteX68" fmla="*/ 295161 w 352867"/>
                  <a:gd name="connsiteY68" fmla="*/ 196694 h 577947"/>
                  <a:gd name="connsiteX69" fmla="*/ 242294 w 352867"/>
                  <a:gd name="connsiteY69" fmla="*/ 153149 h 577947"/>
                  <a:gd name="connsiteX70" fmla="*/ 291765 w 352867"/>
                  <a:gd name="connsiteY70" fmla="*/ 102213 h 577947"/>
                  <a:gd name="connsiteX71" fmla="*/ 118185 w 352867"/>
                  <a:gd name="connsiteY71" fmla="*/ 875 h 577947"/>
                  <a:gd name="connsiteX72" fmla="*/ 167988 w 352867"/>
                  <a:gd name="connsiteY72" fmla="*/ 44687 h 577947"/>
                  <a:gd name="connsiteX73" fmla="*/ 124310 w 352867"/>
                  <a:gd name="connsiteY73" fmla="*/ 94290 h 577947"/>
                  <a:gd name="connsiteX74" fmla="*/ 72576 w 352867"/>
                  <a:gd name="connsiteY74" fmla="*/ 48615 h 577947"/>
                  <a:gd name="connsiteX75" fmla="*/ 118185 w 352867"/>
                  <a:gd name="connsiteY75" fmla="*/ 875 h 577947"/>
                  <a:gd name="connsiteX76" fmla="*/ 232573 w 352867"/>
                  <a:gd name="connsiteY76" fmla="*/ 10 h 577947"/>
                  <a:gd name="connsiteX77" fmla="*/ 278382 w 352867"/>
                  <a:gd name="connsiteY77" fmla="*/ 48349 h 577947"/>
                  <a:gd name="connsiteX78" fmla="*/ 232839 w 352867"/>
                  <a:gd name="connsiteY78" fmla="*/ 94291 h 577947"/>
                  <a:gd name="connsiteX79" fmla="*/ 183768 w 352867"/>
                  <a:gd name="connsiteY79" fmla="*/ 49814 h 577947"/>
                  <a:gd name="connsiteX80" fmla="*/ 232573 w 352867"/>
                  <a:gd name="connsiteY80" fmla="*/ 10 h 57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52867" h="577947">
                    <a:moveTo>
                      <a:pt x="195154" y="548450"/>
                    </a:moveTo>
                    <a:cubicBezTo>
                      <a:pt x="203277" y="550980"/>
                      <a:pt x="217393" y="548184"/>
                      <a:pt x="213264" y="562898"/>
                    </a:cubicBezTo>
                    <a:cubicBezTo>
                      <a:pt x="211467" y="569357"/>
                      <a:pt x="201879" y="577879"/>
                      <a:pt x="195687" y="577946"/>
                    </a:cubicBezTo>
                    <a:cubicBezTo>
                      <a:pt x="185766" y="578079"/>
                      <a:pt x="179108" y="567160"/>
                      <a:pt x="177776" y="558238"/>
                    </a:cubicBezTo>
                    <a:cubicBezTo>
                      <a:pt x="175845" y="544855"/>
                      <a:pt x="188296" y="550248"/>
                      <a:pt x="195154" y="548450"/>
                    </a:cubicBezTo>
                    <a:close/>
                    <a:moveTo>
                      <a:pt x="179107" y="439588"/>
                    </a:moveTo>
                    <a:cubicBezTo>
                      <a:pt x="211533" y="435926"/>
                      <a:pt x="230109" y="448576"/>
                      <a:pt x="230109" y="488659"/>
                    </a:cubicBezTo>
                    <a:cubicBezTo>
                      <a:pt x="230109" y="522416"/>
                      <a:pt x="216327" y="533402"/>
                      <a:pt x="184900" y="532936"/>
                    </a:cubicBezTo>
                    <a:cubicBezTo>
                      <a:pt x="143485" y="532337"/>
                      <a:pt x="123377" y="516757"/>
                      <a:pt x="123777" y="482334"/>
                    </a:cubicBezTo>
                    <a:cubicBezTo>
                      <a:pt x="124176" y="447844"/>
                      <a:pt x="133964" y="439787"/>
                      <a:pt x="179107" y="439588"/>
                    </a:cubicBezTo>
                    <a:close/>
                    <a:moveTo>
                      <a:pt x="33292" y="437990"/>
                    </a:moveTo>
                    <a:cubicBezTo>
                      <a:pt x="38885" y="437923"/>
                      <a:pt x="44545" y="437990"/>
                      <a:pt x="54798" y="437990"/>
                    </a:cubicBezTo>
                    <a:cubicBezTo>
                      <a:pt x="65518" y="438323"/>
                      <a:pt x="81698" y="436325"/>
                      <a:pt x="94015" y="448443"/>
                    </a:cubicBezTo>
                    <a:cubicBezTo>
                      <a:pt x="103736" y="458031"/>
                      <a:pt x="108264" y="470082"/>
                      <a:pt x="101939" y="482800"/>
                    </a:cubicBezTo>
                    <a:cubicBezTo>
                      <a:pt x="95813" y="495117"/>
                      <a:pt x="84694" y="488060"/>
                      <a:pt x="75705" y="486395"/>
                    </a:cubicBezTo>
                    <a:cubicBezTo>
                      <a:pt x="60524" y="483665"/>
                      <a:pt x="45011" y="481401"/>
                      <a:pt x="30562" y="476275"/>
                    </a:cubicBezTo>
                    <a:cubicBezTo>
                      <a:pt x="19909" y="472479"/>
                      <a:pt x="201" y="480070"/>
                      <a:pt x="1" y="462492"/>
                    </a:cubicBezTo>
                    <a:cubicBezTo>
                      <a:pt x="-199" y="444248"/>
                      <a:pt x="16247" y="438323"/>
                      <a:pt x="33292" y="437990"/>
                    </a:cubicBezTo>
                    <a:close/>
                    <a:moveTo>
                      <a:pt x="302951" y="436991"/>
                    </a:moveTo>
                    <a:cubicBezTo>
                      <a:pt x="317599" y="440054"/>
                      <a:pt x="334910" y="431864"/>
                      <a:pt x="340037" y="445380"/>
                    </a:cubicBezTo>
                    <a:cubicBezTo>
                      <a:pt x="345497" y="459629"/>
                      <a:pt x="326588" y="463025"/>
                      <a:pt x="318398" y="471015"/>
                    </a:cubicBezTo>
                    <a:cubicBezTo>
                      <a:pt x="309409" y="479737"/>
                      <a:pt x="299688" y="487927"/>
                      <a:pt x="289301" y="494851"/>
                    </a:cubicBezTo>
                    <a:cubicBezTo>
                      <a:pt x="278315" y="502109"/>
                      <a:pt x="271857" y="521151"/>
                      <a:pt x="256077" y="514959"/>
                    </a:cubicBezTo>
                    <a:cubicBezTo>
                      <a:pt x="244758" y="510498"/>
                      <a:pt x="251349" y="494918"/>
                      <a:pt x="250084" y="484331"/>
                    </a:cubicBezTo>
                    <a:cubicBezTo>
                      <a:pt x="248020" y="466820"/>
                      <a:pt x="249418" y="449442"/>
                      <a:pt x="268794" y="442517"/>
                    </a:cubicBezTo>
                    <a:cubicBezTo>
                      <a:pt x="280313" y="438389"/>
                      <a:pt x="293296" y="438456"/>
                      <a:pt x="302951" y="436991"/>
                    </a:cubicBezTo>
                    <a:close/>
                    <a:moveTo>
                      <a:pt x="176777" y="330125"/>
                    </a:moveTo>
                    <a:cubicBezTo>
                      <a:pt x="211333" y="326530"/>
                      <a:pt x="228312" y="338981"/>
                      <a:pt x="228711" y="377000"/>
                    </a:cubicBezTo>
                    <a:cubicBezTo>
                      <a:pt x="229111" y="416683"/>
                      <a:pt x="209469" y="423274"/>
                      <a:pt x="176044" y="423274"/>
                    </a:cubicBezTo>
                    <a:cubicBezTo>
                      <a:pt x="142287" y="423341"/>
                      <a:pt x="123245" y="415684"/>
                      <a:pt x="123844" y="376467"/>
                    </a:cubicBezTo>
                    <a:cubicBezTo>
                      <a:pt x="124376" y="338049"/>
                      <a:pt x="142487" y="326663"/>
                      <a:pt x="176777" y="330125"/>
                    </a:cubicBezTo>
                    <a:close/>
                    <a:moveTo>
                      <a:pt x="52867" y="328262"/>
                    </a:moveTo>
                    <a:cubicBezTo>
                      <a:pt x="89088" y="324733"/>
                      <a:pt x="108397" y="337317"/>
                      <a:pt x="107198" y="377333"/>
                    </a:cubicBezTo>
                    <a:cubicBezTo>
                      <a:pt x="106133" y="412622"/>
                      <a:pt x="89620" y="422876"/>
                      <a:pt x="56928" y="422143"/>
                    </a:cubicBezTo>
                    <a:cubicBezTo>
                      <a:pt x="23770" y="421344"/>
                      <a:pt x="-1398" y="416750"/>
                      <a:pt x="200" y="374603"/>
                    </a:cubicBezTo>
                    <a:cubicBezTo>
                      <a:pt x="1598" y="338715"/>
                      <a:pt x="17445" y="323068"/>
                      <a:pt x="52867" y="328262"/>
                    </a:cubicBezTo>
                    <a:close/>
                    <a:moveTo>
                      <a:pt x="300553" y="327329"/>
                    </a:moveTo>
                    <a:cubicBezTo>
                      <a:pt x="335443" y="326530"/>
                      <a:pt x="351755" y="338116"/>
                      <a:pt x="352821" y="374803"/>
                    </a:cubicBezTo>
                    <a:cubicBezTo>
                      <a:pt x="354086" y="417282"/>
                      <a:pt x="329517" y="423275"/>
                      <a:pt x="296492" y="421277"/>
                    </a:cubicBezTo>
                    <a:cubicBezTo>
                      <a:pt x="259605" y="425871"/>
                      <a:pt x="246289" y="407894"/>
                      <a:pt x="246222" y="372872"/>
                    </a:cubicBezTo>
                    <a:cubicBezTo>
                      <a:pt x="246156" y="334121"/>
                      <a:pt x="268261" y="328062"/>
                      <a:pt x="300553" y="327329"/>
                    </a:cubicBezTo>
                    <a:close/>
                    <a:moveTo>
                      <a:pt x="177310" y="216136"/>
                    </a:moveTo>
                    <a:cubicBezTo>
                      <a:pt x="212399" y="216203"/>
                      <a:pt x="231907" y="226723"/>
                      <a:pt x="226914" y="263543"/>
                    </a:cubicBezTo>
                    <a:cubicBezTo>
                      <a:pt x="230709" y="305024"/>
                      <a:pt x="205674" y="310417"/>
                      <a:pt x="173648" y="310284"/>
                    </a:cubicBezTo>
                    <a:cubicBezTo>
                      <a:pt x="141022" y="310151"/>
                      <a:pt x="124909" y="298099"/>
                      <a:pt x="124643" y="263077"/>
                    </a:cubicBezTo>
                    <a:cubicBezTo>
                      <a:pt x="124376" y="224725"/>
                      <a:pt x="143352" y="216136"/>
                      <a:pt x="177310" y="216136"/>
                    </a:cubicBezTo>
                    <a:close/>
                    <a:moveTo>
                      <a:pt x="55797" y="212408"/>
                    </a:moveTo>
                    <a:cubicBezTo>
                      <a:pt x="86757" y="214073"/>
                      <a:pt x="113923" y="218800"/>
                      <a:pt x="107531" y="258217"/>
                    </a:cubicBezTo>
                    <a:cubicBezTo>
                      <a:pt x="111393" y="291442"/>
                      <a:pt x="98542" y="310018"/>
                      <a:pt x="65850" y="307954"/>
                    </a:cubicBezTo>
                    <a:cubicBezTo>
                      <a:pt x="37486" y="306156"/>
                      <a:pt x="4395" y="310351"/>
                      <a:pt x="6059" y="263410"/>
                    </a:cubicBezTo>
                    <a:cubicBezTo>
                      <a:pt x="7258" y="228454"/>
                      <a:pt x="19243" y="210544"/>
                      <a:pt x="55797" y="212408"/>
                    </a:cubicBezTo>
                    <a:close/>
                    <a:moveTo>
                      <a:pt x="301220" y="212407"/>
                    </a:moveTo>
                    <a:cubicBezTo>
                      <a:pt x="337108" y="211409"/>
                      <a:pt x="345164" y="231050"/>
                      <a:pt x="346563" y="262877"/>
                    </a:cubicBezTo>
                    <a:cubicBezTo>
                      <a:pt x="348627" y="309019"/>
                      <a:pt x="316933" y="306755"/>
                      <a:pt x="287704" y="308220"/>
                    </a:cubicBezTo>
                    <a:cubicBezTo>
                      <a:pt x="255012" y="309884"/>
                      <a:pt x="242161" y="291574"/>
                      <a:pt x="244891" y="259947"/>
                    </a:cubicBezTo>
                    <a:cubicBezTo>
                      <a:pt x="240430" y="217468"/>
                      <a:pt x="268794" y="213273"/>
                      <a:pt x="301220" y="212407"/>
                    </a:cubicBezTo>
                    <a:close/>
                    <a:moveTo>
                      <a:pt x="178108" y="107340"/>
                    </a:moveTo>
                    <a:cubicBezTo>
                      <a:pt x="217126" y="101880"/>
                      <a:pt x="226381" y="123054"/>
                      <a:pt x="226514" y="156878"/>
                    </a:cubicBezTo>
                    <a:cubicBezTo>
                      <a:pt x="226647" y="194230"/>
                      <a:pt x="204874" y="200156"/>
                      <a:pt x="174713" y="200423"/>
                    </a:cubicBezTo>
                    <a:cubicBezTo>
                      <a:pt x="141887" y="200756"/>
                      <a:pt x="126041" y="187839"/>
                      <a:pt x="126174" y="153216"/>
                    </a:cubicBezTo>
                    <a:cubicBezTo>
                      <a:pt x="126374" y="116329"/>
                      <a:pt x="143219" y="102413"/>
                      <a:pt x="178108" y="107340"/>
                    </a:cubicBezTo>
                    <a:close/>
                    <a:moveTo>
                      <a:pt x="61190" y="102347"/>
                    </a:moveTo>
                    <a:cubicBezTo>
                      <a:pt x="96012" y="103012"/>
                      <a:pt x="110860" y="116129"/>
                      <a:pt x="110261" y="152616"/>
                    </a:cubicBezTo>
                    <a:cubicBezTo>
                      <a:pt x="109662" y="188438"/>
                      <a:pt x="94148" y="200223"/>
                      <a:pt x="59459" y="195695"/>
                    </a:cubicBezTo>
                    <a:cubicBezTo>
                      <a:pt x="25235" y="200090"/>
                      <a:pt x="10853" y="185308"/>
                      <a:pt x="12318" y="148222"/>
                    </a:cubicBezTo>
                    <a:cubicBezTo>
                      <a:pt x="13716" y="113932"/>
                      <a:pt x="27898" y="101681"/>
                      <a:pt x="61190" y="102347"/>
                    </a:cubicBezTo>
                    <a:close/>
                    <a:moveTo>
                      <a:pt x="291765" y="102213"/>
                    </a:moveTo>
                    <a:cubicBezTo>
                      <a:pt x="329451" y="100616"/>
                      <a:pt x="340570" y="118926"/>
                      <a:pt x="342301" y="152550"/>
                    </a:cubicBezTo>
                    <a:cubicBezTo>
                      <a:pt x="344499" y="194164"/>
                      <a:pt x="318531" y="197560"/>
                      <a:pt x="295161" y="196694"/>
                    </a:cubicBezTo>
                    <a:cubicBezTo>
                      <a:pt x="255478" y="200156"/>
                      <a:pt x="243293" y="185375"/>
                      <a:pt x="242294" y="153149"/>
                    </a:cubicBezTo>
                    <a:cubicBezTo>
                      <a:pt x="241162" y="116462"/>
                      <a:pt x="256743" y="103678"/>
                      <a:pt x="291765" y="102213"/>
                    </a:cubicBezTo>
                    <a:close/>
                    <a:moveTo>
                      <a:pt x="118185" y="875"/>
                    </a:moveTo>
                    <a:cubicBezTo>
                      <a:pt x="150344" y="-2054"/>
                      <a:pt x="167988" y="8732"/>
                      <a:pt x="167988" y="44687"/>
                    </a:cubicBezTo>
                    <a:cubicBezTo>
                      <a:pt x="167922" y="76313"/>
                      <a:pt x="161064" y="94623"/>
                      <a:pt x="124310" y="94290"/>
                    </a:cubicBezTo>
                    <a:cubicBezTo>
                      <a:pt x="91419" y="94024"/>
                      <a:pt x="71044" y="88165"/>
                      <a:pt x="72576" y="48615"/>
                    </a:cubicBezTo>
                    <a:cubicBezTo>
                      <a:pt x="73841" y="16456"/>
                      <a:pt x="82563" y="-2720"/>
                      <a:pt x="118185" y="875"/>
                    </a:cubicBezTo>
                    <a:close/>
                    <a:moveTo>
                      <a:pt x="232573" y="10"/>
                    </a:moveTo>
                    <a:cubicBezTo>
                      <a:pt x="266663" y="409"/>
                      <a:pt x="282044" y="13726"/>
                      <a:pt x="278382" y="48349"/>
                    </a:cubicBezTo>
                    <a:cubicBezTo>
                      <a:pt x="283509" y="82905"/>
                      <a:pt x="266530" y="94424"/>
                      <a:pt x="232839" y="94291"/>
                    </a:cubicBezTo>
                    <a:cubicBezTo>
                      <a:pt x="200880" y="94157"/>
                      <a:pt x="183768" y="86301"/>
                      <a:pt x="183768" y="49814"/>
                    </a:cubicBezTo>
                    <a:cubicBezTo>
                      <a:pt x="183768" y="14125"/>
                      <a:pt x="196286" y="-456"/>
                      <a:pt x="232573" y="10"/>
                    </a:cubicBezTo>
                    <a:close/>
                  </a:path>
                </a:pathLst>
              </a:custGeom>
              <a:solidFill>
                <a:srgbClr val="FFDA46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0" name="Group 129">
              <a:extLst>
                <a:ext uri="{FF2B5EF4-FFF2-40B4-BE49-F238E27FC236}">
                  <a16:creationId xmlns:a16="http://schemas.microsoft.com/office/drawing/2014/main" id="{1E7494F1-6B1E-4FC8-8A68-7CA45117CBCC}"/>
                </a:ext>
              </a:extLst>
            </p:cNvPr>
            <p:cNvGrpSpPr/>
            <p:nvPr/>
          </p:nvGrpSpPr>
          <p:grpSpPr>
            <a:xfrm>
              <a:off x="2141492" y="2154436"/>
              <a:ext cx="335026" cy="433195"/>
              <a:chOff x="7982778" y="3983949"/>
              <a:chExt cx="796590" cy="1030005"/>
            </a:xfrm>
          </p:grpSpPr>
          <p:sp>
            <p:nvSpPr>
              <p:cNvPr id="127" name="Freeform: Shape 34">
                <a:extLst>
                  <a:ext uri="{FF2B5EF4-FFF2-40B4-BE49-F238E27FC236}">
                    <a16:creationId xmlns:a16="http://schemas.microsoft.com/office/drawing/2014/main" id="{C5893779-0C22-4709-B68D-3FC57070215B}"/>
                  </a:ext>
                </a:extLst>
              </p:cNvPr>
              <p:cNvSpPr/>
              <p:nvPr/>
            </p:nvSpPr>
            <p:spPr>
              <a:xfrm>
                <a:off x="8277908" y="3983949"/>
                <a:ext cx="214861" cy="216408"/>
              </a:xfrm>
              <a:custGeom>
                <a:avLst/>
                <a:gdLst>
                  <a:gd name="connsiteX0" fmla="*/ 214862 w 214861"/>
                  <a:gd name="connsiteY0" fmla="*/ 216409 h 216408"/>
                  <a:gd name="connsiteX1" fmla="*/ 0 w 214861"/>
                  <a:gd name="connsiteY1" fmla="*/ 206421 h 216408"/>
                  <a:gd name="connsiteX2" fmla="*/ 46275 w 214861"/>
                  <a:gd name="connsiteY2" fmla="*/ 141437 h 216408"/>
                  <a:gd name="connsiteX3" fmla="*/ 87889 w 214861"/>
                  <a:gd name="connsiteY3" fmla="*/ 87638 h 216408"/>
                  <a:gd name="connsiteX4" fmla="*/ 133631 w 214861"/>
                  <a:gd name="connsiteY4" fmla="*/ 8938 h 216408"/>
                  <a:gd name="connsiteX5" fmla="*/ 176910 w 214861"/>
                  <a:gd name="connsiteY5" fmla="*/ 6674 h 216408"/>
                  <a:gd name="connsiteX6" fmla="*/ 174246 w 214861"/>
                  <a:gd name="connsiteY6" fmla="*/ 43627 h 216408"/>
                  <a:gd name="connsiteX7" fmla="*/ 155403 w 214861"/>
                  <a:gd name="connsiteY7" fmla="*/ 90301 h 216408"/>
                  <a:gd name="connsiteX8" fmla="*/ 174113 w 214861"/>
                  <a:gd name="connsiteY8" fmla="*/ 148961 h 216408"/>
                  <a:gd name="connsiteX9" fmla="*/ 214862 w 214861"/>
                  <a:gd name="connsiteY9" fmla="*/ 216409 h 21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1" h="216408">
                    <a:moveTo>
                      <a:pt x="214862" y="216409"/>
                    </a:moveTo>
                    <a:cubicBezTo>
                      <a:pt x="143285" y="176260"/>
                      <a:pt x="75904" y="172132"/>
                      <a:pt x="0" y="206421"/>
                    </a:cubicBezTo>
                    <a:cubicBezTo>
                      <a:pt x="9321" y="174129"/>
                      <a:pt x="20241" y="148295"/>
                      <a:pt x="46275" y="141437"/>
                    </a:cubicBezTo>
                    <a:cubicBezTo>
                      <a:pt x="77635" y="133247"/>
                      <a:pt x="81297" y="112274"/>
                      <a:pt x="87889" y="87638"/>
                    </a:cubicBezTo>
                    <a:cubicBezTo>
                      <a:pt x="95879" y="57810"/>
                      <a:pt x="107398" y="28513"/>
                      <a:pt x="133631" y="8938"/>
                    </a:cubicBezTo>
                    <a:cubicBezTo>
                      <a:pt x="146948" y="-1050"/>
                      <a:pt x="162994" y="-3846"/>
                      <a:pt x="176910" y="6674"/>
                    </a:cubicBezTo>
                    <a:cubicBezTo>
                      <a:pt x="193222" y="18992"/>
                      <a:pt x="179373" y="31443"/>
                      <a:pt x="174246" y="43627"/>
                    </a:cubicBezTo>
                    <a:cubicBezTo>
                      <a:pt x="167721" y="59074"/>
                      <a:pt x="161396" y="74655"/>
                      <a:pt x="155403" y="90301"/>
                    </a:cubicBezTo>
                    <a:cubicBezTo>
                      <a:pt x="146149" y="114604"/>
                      <a:pt x="144750" y="134446"/>
                      <a:pt x="174113" y="148961"/>
                    </a:cubicBezTo>
                    <a:cubicBezTo>
                      <a:pt x="195952" y="159747"/>
                      <a:pt x="207205" y="182585"/>
                      <a:pt x="214862" y="216409"/>
                    </a:cubicBezTo>
                    <a:close/>
                  </a:path>
                </a:pathLst>
              </a:custGeom>
              <a:solidFill>
                <a:srgbClr val="5A803B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69">
                <a:extLst>
                  <a:ext uri="{FF2B5EF4-FFF2-40B4-BE49-F238E27FC236}">
                    <a16:creationId xmlns:a16="http://schemas.microsoft.com/office/drawing/2014/main" id="{8BA9D032-605C-481A-903C-F994C8073C7D}"/>
                  </a:ext>
                </a:extLst>
              </p:cNvPr>
              <p:cNvSpPr/>
              <p:nvPr/>
            </p:nvSpPr>
            <p:spPr>
              <a:xfrm>
                <a:off x="7982778" y="4177140"/>
                <a:ext cx="796590" cy="836814"/>
              </a:xfrm>
              <a:custGeom>
                <a:avLst/>
                <a:gdLst>
                  <a:gd name="connsiteX0" fmla="*/ 771262 w 796590"/>
                  <a:gd name="connsiteY0" fmla="*/ 111240 h 836814"/>
                  <a:gd name="connsiteX1" fmla="*/ 524174 w 796590"/>
                  <a:gd name="connsiteY1" fmla="*/ 37000 h 836814"/>
                  <a:gd name="connsiteX2" fmla="*/ 598081 w 796590"/>
                  <a:gd name="connsiteY2" fmla="*/ 185014 h 836814"/>
                  <a:gd name="connsiteX3" fmla="*/ 614194 w 796590"/>
                  <a:gd name="connsiteY3" fmla="*/ 298137 h 836814"/>
                  <a:gd name="connsiteX4" fmla="*/ 601610 w 796590"/>
                  <a:gd name="connsiteY4" fmla="*/ 299935 h 836814"/>
                  <a:gd name="connsiteX5" fmla="*/ 589758 w 796590"/>
                  <a:gd name="connsiteY5" fmla="*/ 201060 h 836814"/>
                  <a:gd name="connsiteX6" fmla="*/ 542151 w 796590"/>
                  <a:gd name="connsiteY6" fmla="*/ 85605 h 836814"/>
                  <a:gd name="connsiteX7" fmla="*/ 409785 w 796590"/>
                  <a:gd name="connsiteY7" fmla="*/ 14495 h 836814"/>
                  <a:gd name="connsiteX8" fmla="*/ 226950 w 796590"/>
                  <a:gd name="connsiteY8" fmla="*/ 168434 h 836814"/>
                  <a:gd name="connsiteX9" fmla="*/ 212768 w 796590"/>
                  <a:gd name="connsiteY9" fmla="*/ 411327 h 836814"/>
                  <a:gd name="connsiteX10" fmla="*/ 232609 w 796590"/>
                  <a:gd name="connsiteY10" fmla="*/ 600089 h 836814"/>
                  <a:gd name="connsiteX11" fmla="*/ 176746 w 796590"/>
                  <a:gd name="connsiteY11" fmla="*/ 391219 h 836814"/>
                  <a:gd name="connsiteX12" fmla="*/ 258909 w 796590"/>
                  <a:gd name="connsiteY12" fmla="*/ 42860 h 836814"/>
                  <a:gd name="connsiteX13" fmla="*/ 246325 w 796590"/>
                  <a:gd name="connsiteY13" fmla="*/ 18491 h 836814"/>
                  <a:gd name="connsiteX14" fmla="*/ 15750 w 796590"/>
                  <a:gd name="connsiteY14" fmla="*/ 142667 h 836814"/>
                  <a:gd name="connsiteX15" fmla="*/ 15217 w 796590"/>
                  <a:gd name="connsiteY15" fmla="*/ 448281 h 836814"/>
                  <a:gd name="connsiteX16" fmla="*/ 182739 w 796590"/>
                  <a:gd name="connsiteY16" fmla="*/ 797107 h 836814"/>
                  <a:gd name="connsiteX17" fmla="*/ 307914 w 796590"/>
                  <a:gd name="connsiteY17" fmla="*/ 810157 h 836814"/>
                  <a:gd name="connsiteX18" fmla="*/ 342670 w 796590"/>
                  <a:gd name="connsiteY18" fmla="*/ 811622 h 836814"/>
                  <a:gd name="connsiteX19" fmla="*/ 455395 w 796590"/>
                  <a:gd name="connsiteY19" fmla="*/ 810157 h 836814"/>
                  <a:gd name="connsiteX20" fmla="*/ 483426 w 796590"/>
                  <a:gd name="connsiteY20" fmla="*/ 805962 h 836814"/>
                  <a:gd name="connsiteX21" fmla="*/ 626778 w 796590"/>
                  <a:gd name="connsiteY21" fmla="*/ 782458 h 836814"/>
                  <a:gd name="connsiteX22" fmla="*/ 753950 w 796590"/>
                  <a:gd name="connsiteY22" fmla="*/ 546623 h 836814"/>
                  <a:gd name="connsiteX23" fmla="*/ 771262 w 796590"/>
                  <a:gd name="connsiteY23" fmla="*/ 111240 h 836814"/>
                  <a:gd name="connsiteX24" fmla="*/ 125145 w 796590"/>
                  <a:gd name="connsiteY24" fmla="*/ 86538 h 836814"/>
                  <a:gd name="connsiteX25" fmla="*/ 119885 w 796590"/>
                  <a:gd name="connsiteY25" fmla="*/ 123957 h 836814"/>
                  <a:gd name="connsiteX26" fmla="*/ 103639 w 796590"/>
                  <a:gd name="connsiteY26" fmla="*/ 449812 h 836814"/>
                  <a:gd name="connsiteX27" fmla="*/ 105836 w 796590"/>
                  <a:gd name="connsiteY27" fmla="*/ 483370 h 836814"/>
                  <a:gd name="connsiteX28" fmla="*/ 96515 w 796590"/>
                  <a:gd name="connsiteY28" fmla="*/ 505009 h 836814"/>
                  <a:gd name="connsiteX29" fmla="*/ 73077 w 796590"/>
                  <a:gd name="connsiteY29" fmla="*/ 492159 h 836814"/>
                  <a:gd name="connsiteX30" fmla="*/ 56366 w 796590"/>
                  <a:gd name="connsiteY30" fmla="*/ 453741 h 836814"/>
                  <a:gd name="connsiteX31" fmla="*/ 30798 w 796590"/>
                  <a:gd name="connsiteY31" fmla="*/ 292011 h 836814"/>
                  <a:gd name="connsiteX32" fmla="*/ 62757 w 796590"/>
                  <a:gd name="connsiteY32" fmla="*/ 114569 h 836814"/>
                  <a:gd name="connsiteX33" fmla="*/ 87193 w 796590"/>
                  <a:gd name="connsiteY33" fmla="*/ 70824 h 836814"/>
                  <a:gd name="connsiteX34" fmla="*/ 116689 w 796590"/>
                  <a:gd name="connsiteY34" fmla="*/ 60637 h 836814"/>
                  <a:gd name="connsiteX35" fmla="*/ 125145 w 796590"/>
                  <a:gd name="connsiteY35" fmla="*/ 86538 h 8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6590" h="836814">
                    <a:moveTo>
                      <a:pt x="771262" y="111240"/>
                    </a:moveTo>
                    <a:cubicBezTo>
                      <a:pt x="741832" y="1712"/>
                      <a:pt x="612130" y="-34576"/>
                      <a:pt x="524174" y="37000"/>
                    </a:cubicBezTo>
                    <a:cubicBezTo>
                      <a:pt x="564523" y="78482"/>
                      <a:pt x="587627" y="128685"/>
                      <a:pt x="598081" y="185014"/>
                    </a:cubicBezTo>
                    <a:cubicBezTo>
                      <a:pt x="614394" y="221700"/>
                      <a:pt x="608601" y="260451"/>
                      <a:pt x="614194" y="298137"/>
                    </a:cubicBezTo>
                    <a:cubicBezTo>
                      <a:pt x="609999" y="298736"/>
                      <a:pt x="605804" y="299336"/>
                      <a:pt x="601610" y="299935"/>
                    </a:cubicBezTo>
                    <a:cubicBezTo>
                      <a:pt x="597681" y="266977"/>
                      <a:pt x="593686" y="234018"/>
                      <a:pt x="589758" y="201060"/>
                    </a:cubicBezTo>
                    <a:cubicBezTo>
                      <a:pt x="583100" y="158780"/>
                      <a:pt x="567453" y="119962"/>
                      <a:pt x="542151" y="85605"/>
                    </a:cubicBezTo>
                    <a:cubicBezTo>
                      <a:pt x="509526" y="41262"/>
                      <a:pt x="466114" y="15894"/>
                      <a:pt x="409785" y="14495"/>
                    </a:cubicBezTo>
                    <a:cubicBezTo>
                      <a:pt x="317835" y="12165"/>
                      <a:pt x="252185" y="66097"/>
                      <a:pt x="226950" y="168434"/>
                    </a:cubicBezTo>
                    <a:cubicBezTo>
                      <a:pt x="207241" y="248267"/>
                      <a:pt x="205643" y="329764"/>
                      <a:pt x="212768" y="411327"/>
                    </a:cubicBezTo>
                    <a:cubicBezTo>
                      <a:pt x="217961" y="470519"/>
                      <a:pt x="225152" y="529578"/>
                      <a:pt x="232609" y="600089"/>
                    </a:cubicBezTo>
                    <a:cubicBezTo>
                      <a:pt x="200716" y="526049"/>
                      <a:pt x="184470" y="459333"/>
                      <a:pt x="176746" y="391219"/>
                    </a:cubicBezTo>
                    <a:cubicBezTo>
                      <a:pt x="162631" y="265911"/>
                      <a:pt x="165893" y="143532"/>
                      <a:pt x="258909" y="42860"/>
                    </a:cubicBezTo>
                    <a:cubicBezTo>
                      <a:pt x="276287" y="24017"/>
                      <a:pt x="254848" y="22619"/>
                      <a:pt x="246325" y="18491"/>
                    </a:cubicBezTo>
                    <a:cubicBezTo>
                      <a:pt x="143189" y="-31313"/>
                      <a:pt x="38521" y="23750"/>
                      <a:pt x="15750" y="142667"/>
                    </a:cubicBezTo>
                    <a:cubicBezTo>
                      <a:pt x="-3625" y="244072"/>
                      <a:pt x="-6622" y="347009"/>
                      <a:pt x="15217" y="448281"/>
                    </a:cubicBezTo>
                    <a:cubicBezTo>
                      <a:pt x="43049" y="577318"/>
                      <a:pt x="91854" y="698032"/>
                      <a:pt x="182739" y="797107"/>
                    </a:cubicBezTo>
                    <a:cubicBezTo>
                      <a:pt x="225951" y="844181"/>
                      <a:pt x="256845" y="846577"/>
                      <a:pt x="307914" y="810157"/>
                    </a:cubicBezTo>
                    <a:cubicBezTo>
                      <a:pt x="322629" y="799637"/>
                      <a:pt x="329287" y="801301"/>
                      <a:pt x="342670" y="811622"/>
                    </a:cubicBezTo>
                    <a:cubicBezTo>
                      <a:pt x="387347" y="845911"/>
                      <a:pt x="407388" y="844980"/>
                      <a:pt x="455395" y="810157"/>
                    </a:cubicBezTo>
                    <a:cubicBezTo>
                      <a:pt x="464516" y="803565"/>
                      <a:pt x="470109" y="795109"/>
                      <a:pt x="483426" y="805962"/>
                    </a:cubicBezTo>
                    <a:cubicBezTo>
                      <a:pt x="549142" y="859428"/>
                      <a:pt x="588160" y="827535"/>
                      <a:pt x="626778" y="782458"/>
                    </a:cubicBezTo>
                    <a:cubicBezTo>
                      <a:pt x="686103" y="713080"/>
                      <a:pt x="724321" y="631915"/>
                      <a:pt x="753950" y="546623"/>
                    </a:cubicBezTo>
                    <a:cubicBezTo>
                      <a:pt x="803821" y="403404"/>
                      <a:pt x="810413" y="256856"/>
                      <a:pt x="771262" y="111240"/>
                    </a:cubicBezTo>
                    <a:close/>
                    <a:moveTo>
                      <a:pt x="125145" y="86538"/>
                    </a:moveTo>
                    <a:cubicBezTo>
                      <a:pt x="124413" y="99055"/>
                      <a:pt x="122948" y="111773"/>
                      <a:pt x="119885" y="123957"/>
                    </a:cubicBezTo>
                    <a:cubicBezTo>
                      <a:pt x="93119" y="231555"/>
                      <a:pt x="87992" y="340151"/>
                      <a:pt x="103639" y="449812"/>
                    </a:cubicBezTo>
                    <a:cubicBezTo>
                      <a:pt x="105237" y="460865"/>
                      <a:pt x="105570" y="472184"/>
                      <a:pt x="105836" y="483370"/>
                    </a:cubicBezTo>
                    <a:cubicBezTo>
                      <a:pt x="106036" y="491826"/>
                      <a:pt x="105703" y="501547"/>
                      <a:pt x="96515" y="505009"/>
                    </a:cubicBezTo>
                    <a:cubicBezTo>
                      <a:pt x="84996" y="509337"/>
                      <a:pt x="77738" y="500748"/>
                      <a:pt x="73077" y="492159"/>
                    </a:cubicBezTo>
                    <a:cubicBezTo>
                      <a:pt x="66486" y="479907"/>
                      <a:pt x="60494" y="467057"/>
                      <a:pt x="56366" y="453741"/>
                    </a:cubicBezTo>
                    <a:cubicBezTo>
                      <a:pt x="40386" y="402539"/>
                      <a:pt x="34660" y="349539"/>
                      <a:pt x="30798" y="292011"/>
                    </a:cubicBezTo>
                    <a:cubicBezTo>
                      <a:pt x="34792" y="234484"/>
                      <a:pt x="42117" y="173362"/>
                      <a:pt x="62757" y="114569"/>
                    </a:cubicBezTo>
                    <a:cubicBezTo>
                      <a:pt x="68417" y="98523"/>
                      <a:pt x="75475" y="83409"/>
                      <a:pt x="87193" y="70824"/>
                    </a:cubicBezTo>
                    <a:cubicBezTo>
                      <a:pt x="95250" y="62235"/>
                      <a:pt x="104438" y="55111"/>
                      <a:pt x="116689" y="60637"/>
                    </a:cubicBezTo>
                    <a:cubicBezTo>
                      <a:pt x="128141" y="65764"/>
                      <a:pt x="125678" y="77216"/>
                      <a:pt x="125145" y="86538"/>
                    </a:cubicBezTo>
                    <a:close/>
                  </a:path>
                </a:pathLst>
              </a:custGeom>
              <a:solidFill>
                <a:srgbClr val="EE2F2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1" name="Group 133">
              <a:extLst>
                <a:ext uri="{FF2B5EF4-FFF2-40B4-BE49-F238E27FC236}">
                  <a16:creationId xmlns:a16="http://schemas.microsoft.com/office/drawing/2014/main" id="{ECC21ACF-6153-424F-A924-4A3C6F6EB612}"/>
                </a:ext>
              </a:extLst>
            </p:cNvPr>
            <p:cNvGrpSpPr/>
            <p:nvPr/>
          </p:nvGrpSpPr>
          <p:grpSpPr>
            <a:xfrm rot="3270626">
              <a:off x="2646881" y="2449469"/>
              <a:ext cx="563740" cy="401960"/>
              <a:chOff x="4042055" y="4082153"/>
              <a:chExt cx="1230485" cy="877366"/>
            </a:xfrm>
          </p:grpSpPr>
          <p:sp>
            <p:nvSpPr>
              <p:cNvPr id="125" name="Freeform: Shape 33">
                <a:extLst>
                  <a:ext uri="{FF2B5EF4-FFF2-40B4-BE49-F238E27FC236}">
                    <a16:creationId xmlns:a16="http://schemas.microsoft.com/office/drawing/2014/main" id="{F50C2D2C-6473-4B17-8D0F-96CF2363B9B6}"/>
                  </a:ext>
                </a:extLst>
              </p:cNvPr>
              <p:cNvSpPr/>
              <p:nvPr/>
            </p:nvSpPr>
            <p:spPr>
              <a:xfrm>
                <a:off x="5005777" y="4082153"/>
                <a:ext cx="266763" cy="255298"/>
              </a:xfrm>
              <a:custGeom>
                <a:avLst/>
                <a:gdLst>
                  <a:gd name="connsiteX0" fmla="*/ 138025 w 266763"/>
                  <a:gd name="connsiteY0" fmla="*/ 255299 h 255298"/>
                  <a:gd name="connsiteX1" fmla="*/ 0 w 266763"/>
                  <a:gd name="connsiteY1" fmla="*/ 26521 h 255298"/>
                  <a:gd name="connsiteX2" fmla="*/ 94680 w 266763"/>
                  <a:gd name="connsiteY2" fmla="*/ 45697 h 255298"/>
                  <a:gd name="connsiteX3" fmla="*/ 153073 w 266763"/>
                  <a:gd name="connsiteY3" fmla="*/ 45298 h 255298"/>
                  <a:gd name="connsiteX4" fmla="*/ 213397 w 266763"/>
                  <a:gd name="connsiteY4" fmla="*/ 7212 h 255298"/>
                  <a:gd name="connsiteX5" fmla="*/ 260271 w 266763"/>
                  <a:gd name="connsiteY5" fmla="*/ 16467 h 255298"/>
                  <a:gd name="connsiteX6" fmla="*/ 248220 w 266763"/>
                  <a:gd name="connsiteY6" fmla="*/ 62343 h 255298"/>
                  <a:gd name="connsiteX7" fmla="*/ 233771 w 266763"/>
                  <a:gd name="connsiteY7" fmla="*/ 70932 h 255298"/>
                  <a:gd name="connsiteX8" fmla="*/ 161196 w 266763"/>
                  <a:gd name="connsiteY8" fmla="*/ 186386 h 255298"/>
                  <a:gd name="connsiteX9" fmla="*/ 138025 w 266763"/>
                  <a:gd name="connsiteY9" fmla="*/ 255299 h 2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763" h="255298">
                    <a:moveTo>
                      <a:pt x="138025" y="255299"/>
                    </a:moveTo>
                    <a:cubicBezTo>
                      <a:pt x="127306" y="150898"/>
                      <a:pt x="80565" y="78389"/>
                      <a:pt x="0" y="26521"/>
                    </a:cubicBezTo>
                    <a:cubicBezTo>
                      <a:pt x="33557" y="17466"/>
                      <a:pt x="61855" y="20596"/>
                      <a:pt x="94680" y="45697"/>
                    </a:cubicBezTo>
                    <a:cubicBezTo>
                      <a:pt x="116919" y="62676"/>
                      <a:pt x="132566" y="61078"/>
                      <a:pt x="153073" y="45298"/>
                    </a:cubicBezTo>
                    <a:cubicBezTo>
                      <a:pt x="171849" y="30916"/>
                      <a:pt x="193289" y="19930"/>
                      <a:pt x="213397" y="7212"/>
                    </a:cubicBezTo>
                    <a:cubicBezTo>
                      <a:pt x="232107" y="-4639"/>
                      <a:pt x="248353" y="-2109"/>
                      <a:pt x="260271" y="16467"/>
                    </a:cubicBezTo>
                    <a:cubicBezTo>
                      <a:pt x="272323" y="35310"/>
                      <a:pt x="267196" y="50957"/>
                      <a:pt x="248220" y="62343"/>
                    </a:cubicBezTo>
                    <a:cubicBezTo>
                      <a:pt x="243426" y="65206"/>
                      <a:pt x="238698" y="68268"/>
                      <a:pt x="233771" y="70932"/>
                    </a:cubicBezTo>
                    <a:cubicBezTo>
                      <a:pt x="188029" y="95767"/>
                      <a:pt x="142220" y="118871"/>
                      <a:pt x="161196" y="186386"/>
                    </a:cubicBezTo>
                    <a:cubicBezTo>
                      <a:pt x="166989" y="206827"/>
                      <a:pt x="155670" y="229532"/>
                      <a:pt x="138025" y="255299"/>
                    </a:cubicBezTo>
                    <a:close/>
                  </a:path>
                </a:pathLst>
              </a:custGeom>
              <a:solidFill>
                <a:srgbClr val="5CBA49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72">
                <a:extLst>
                  <a:ext uri="{FF2B5EF4-FFF2-40B4-BE49-F238E27FC236}">
                    <a16:creationId xmlns:a16="http://schemas.microsoft.com/office/drawing/2014/main" id="{A212F66E-051C-4854-BEE5-6656263CB50F}"/>
                  </a:ext>
                </a:extLst>
              </p:cNvPr>
              <p:cNvSpPr/>
              <p:nvPr/>
            </p:nvSpPr>
            <p:spPr>
              <a:xfrm>
                <a:off x="4042055" y="4084031"/>
                <a:ext cx="1077045" cy="875488"/>
              </a:xfrm>
              <a:custGeom>
                <a:avLst/>
                <a:gdLst>
                  <a:gd name="connsiteX0" fmla="*/ 987425 w 1077045"/>
                  <a:gd name="connsiteY0" fmla="*/ 77576 h 875488"/>
                  <a:gd name="connsiteX1" fmla="*/ 747994 w 1077045"/>
                  <a:gd name="connsiteY1" fmla="*/ 9129 h 875488"/>
                  <a:gd name="connsiteX2" fmla="*/ 584202 w 1077045"/>
                  <a:gd name="connsiteY2" fmla="*/ 185905 h 875488"/>
                  <a:gd name="connsiteX3" fmla="*/ 566823 w 1077045"/>
                  <a:gd name="connsiteY3" fmla="*/ 268201 h 875488"/>
                  <a:gd name="connsiteX4" fmla="*/ 463687 w 1077045"/>
                  <a:gd name="connsiteY4" fmla="*/ 395640 h 875488"/>
                  <a:gd name="connsiteX5" fmla="*/ 191964 w 1077045"/>
                  <a:gd name="connsiteY5" fmla="*/ 555239 h 875488"/>
                  <a:gd name="connsiteX6" fmla="*/ 20714 w 1077045"/>
                  <a:gd name="connsiteY6" fmla="*/ 749993 h 875488"/>
                  <a:gd name="connsiteX7" fmla="*/ 739 w 1077045"/>
                  <a:gd name="connsiteY7" fmla="*/ 834819 h 875488"/>
                  <a:gd name="connsiteX8" fmla="*/ 28171 w 1077045"/>
                  <a:gd name="connsiteY8" fmla="*/ 874036 h 875488"/>
                  <a:gd name="connsiteX9" fmla="*/ 64525 w 1077045"/>
                  <a:gd name="connsiteY9" fmla="*/ 858123 h 875488"/>
                  <a:gd name="connsiteX10" fmla="*/ 120254 w 1077045"/>
                  <a:gd name="connsiteY10" fmla="*/ 794869 h 875488"/>
                  <a:gd name="connsiteX11" fmla="*/ 422140 w 1077045"/>
                  <a:gd name="connsiteY11" fmla="*/ 626349 h 875488"/>
                  <a:gd name="connsiteX12" fmla="*/ 653780 w 1077045"/>
                  <a:gd name="connsiteY12" fmla="*/ 615496 h 875488"/>
                  <a:gd name="connsiteX13" fmla="*/ 971778 w 1077045"/>
                  <a:gd name="connsiteY13" fmla="*/ 496513 h 875488"/>
                  <a:gd name="connsiteX14" fmla="*/ 1077045 w 1077045"/>
                  <a:gd name="connsiteY14" fmla="*/ 280919 h 875488"/>
                  <a:gd name="connsiteX15" fmla="*/ 987425 w 1077045"/>
                  <a:gd name="connsiteY15" fmla="*/ 77576 h 875488"/>
                  <a:gd name="connsiteX16" fmla="*/ 866578 w 1077045"/>
                  <a:gd name="connsiteY16" fmla="*/ 108070 h 875488"/>
                  <a:gd name="connsiteX17" fmla="*/ 793204 w 1077045"/>
                  <a:gd name="connsiteY17" fmla="*/ 145623 h 875488"/>
                  <a:gd name="connsiteX18" fmla="*/ 675087 w 1077045"/>
                  <a:gd name="connsiteY18" fmla="*/ 216800 h 875488"/>
                  <a:gd name="connsiteX19" fmla="*/ 620888 w 1077045"/>
                  <a:gd name="connsiteY19" fmla="*/ 335983 h 875488"/>
                  <a:gd name="connsiteX20" fmla="*/ 780154 w 1077045"/>
                  <a:gd name="connsiteY20" fmla="*/ 53073 h 875488"/>
                  <a:gd name="connsiteX21" fmla="*/ 862516 w 1077045"/>
                  <a:gd name="connsiteY21" fmla="*/ 68720 h 875488"/>
                  <a:gd name="connsiteX22" fmla="*/ 866578 w 1077045"/>
                  <a:gd name="connsiteY22" fmla="*/ 108070 h 87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77045" h="875488">
                    <a:moveTo>
                      <a:pt x="987425" y="77576"/>
                    </a:moveTo>
                    <a:cubicBezTo>
                      <a:pt x="920776" y="11526"/>
                      <a:pt x="839878" y="-15840"/>
                      <a:pt x="747994" y="9129"/>
                    </a:cubicBezTo>
                    <a:cubicBezTo>
                      <a:pt x="658374" y="33432"/>
                      <a:pt x="608837" y="99615"/>
                      <a:pt x="584202" y="185905"/>
                    </a:cubicBezTo>
                    <a:cubicBezTo>
                      <a:pt x="576544" y="212805"/>
                      <a:pt x="571684" y="240636"/>
                      <a:pt x="566823" y="268201"/>
                    </a:cubicBezTo>
                    <a:cubicBezTo>
                      <a:pt x="556037" y="329990"/>
                      <a:pt x="522812" y="371271"/>
                      <a:pt x="463687" y="395640"/>
                    </a:cubicBezTo>
                    <a:cubicBezTo>
                      <a:pt x="365811" y="435923"/>
                      <a:pt x="274793" y="488989"/>
                      <a:pt x="191964" y="555239"/>
                    </a:cubicBezTo>
                    <a:cubicBezTo>
                      <a:pt x="123450" y="610036"/>
                      <a:pt x="61329" y="670759"/>
                      <a:pt x="20714" y="749993"/>
                    </a:cubicBezTo>
                    <a:cubicBezTo>
                      <a:pt x="7131" y="776426"/>
                      <a:pt x="-2857" y="804257"/>
                      <a:pt x="739" y="834819"/>
                    </a:cubicBezTo>
                    <a:cubicBezTo>
                      <a:pt x="2803" y="852530"/>
                      <a:pt x="10393" y="867910"/>
                      <a:pt x="28171" y="874036"/>
                    </a:cubicBezTo>
                    <a:cubicBezTo>
                      <a:pt x="43951" y="879562"/>
                      <a:pt x="55070" y="868243"/>
                      <a:pt x="64525" y="858123"/>
                    </a:cubicBezTo>
                    <a:cubicBezTo>
                      <a:pt x="83767" y="837615"/>
                      <a:pt x="102011" y="816242"/>
                      <a:pt x="120254" y="794869"/>
                    </a:cubicBezTo>
                    <a:cubicBezTo>
                      <a:pt x="200153" y="701654"/>
                      <a:pt x="299362" y="640398"/>
                      <a:pt x="422140" y="626349"/>
                    </a:cubicBezTo>
                    <a:cubicBezTo>
                      <a:pt x="498776" y="617560"/>
                      <a:pt x="576678" y="620556"/>
                      <a:pt x="653780" y="615496"/>
                    </a:cubicBezTo>
                    <a:cubicBezTo>
                      <a:pt x="771365" y="607772"/>
                      <a:pt x="880560" y="575147"/>
                      <a:pt x="971778" y="496513"/>
                    </a:cubicBezTo>
                    <a:cubicBezTo>
                      <a:pt x="1036430" y="440783"/>
                      <a:pt x="1075714" y="372004"/>
                      <a:pt x="1077045" y="280919"/>
                    </a:cubicBezTo>
                    <a:cubicBezTo>
                      <a:pt x="1075847" y="203217"/>
                      <a:pt x="1044553" y="134171"/>
                      <a:pt x="987425" y="77576"/>
                    </a:cubicBezTo>
                    <a:close/>
                    <a:moveTo>
                      <a:pt x="866578" y="108070"/>
                    </a:moveTo>
                    <a:cubicBezTo>
                      <a:pt x="851197" y="137566"/>
                      <a:pt x="825763" y="149751"/>
                      <a:pt x="793204" y="145623"/>
                    </a:cubicBezTo>
                    <a:cubicBezTo>
                      <a:pt x="734678" y="138232"/>
                      <a:pt x="702851" y="173388"/>
                      <a:pt x="675087" y="216800"/>
                    </a:cubicBezTo>
                    <a:cubicBezTo>
                      <a:pt x="652049" y="252954"/>
                      <a:pt x="642128" y="295234"/>
                      <a:pt x="620888" y="335983"/>
                    </a:cubicBezTo>
                    <a:cubicBezTo>
                      <a:pt x="603444" y="247561"/>
                      <a:pt x="666165" y="80705"/>
                      <a:pt x="780154" y="53073"/>
                    </a:cubicBezTo>
                    <a:cubicBezTo>
                      <a:pt x="808851" y="46149"/>
                      <a:pt x="839279" y="42753"/>
                      <a:pt x="862516" y="68720"/>
                    </a:cubicBezTo>
                    <a:cubicBezTo>
                      <a:pt x="873037" y="80505"/>
                      <a:pt x="873503" y="94754"/>
                      <a:pt x="866578" y="108070"/>
                    </a:cubicBezTo>
                    <a:close/>
                  </a:path>
                </a:pathLst>
              </a:custGeom>
              <a:solidFill>
                <a:srgbClr val="EE362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46">
              <a:extLst>
                <a:ext uri="{FF2B5EF4-FFF2-40B4-BE49-F238E27FC236}">
                  <a16:creationId xmlns:a16="http://schemas.microsoft.com/office/drawing/2014/main" id="{74847D51-735C-4505-8813-D28B0E1DC624}"/>
                </a:ext>
              </a:extLst>
            </p:cNvPr>
            <p:cNvGrpSpPr/>
            <p:nvPr/>
          </p:nvGrpSpPr>
          <p:grpSpPr>
            <a:xfrm rot="4315625">
              <a:off x="2516264" y="2177294"/>
              <a:ext cx="255862" cy="683788"/>
              <a:chOff x="6281293" y="-61"/>
              <a:chExt cx="452113" cy="1208267"/>
            </a:xfrm>
          </p:grpSpPr>
          <p:sp>
            <p:nvSpPr>
              <p:cNvPr id="123" name="Freeform: Shape 15">
                <a:extLst>
                  <a:ext uri="{FF2B5EF4-FFF2-40B4-BE49-F238E27FC236}">
                    <a16:creationId xmlns:a16="http://schemas.microsoft.com/office/drawing/2014/main" id="{EF7C132B-4FC8-48AA-92D5-BEF85C963967}"/>
                  </a:ext>
                </a:extLst>
              </p:cNvPr>
              <p:cNvSpPr/>
              <p:nvPr/>
            </p:nvSpPr>
            <p:spPr>
              <a:xfrm>
                <a:off x="6340390" y="-61"/>
                <a:ext cx="357525" cy="431338"/>
              </a:xfrm>
              <a:custGeom>
                <a:avLst/>
                <a:gdLst>
                  <a:gd name="connsiteX0" fmla="*/ 128138 w 357525"/>
                  <a:gd name="connsiteY0" fmla="*/ 343228 h 431338"/>
                  <a:gd name="connsiteX1" fmla="*/ 38585 w 357525"/>
                  <a:gd name="connsiteY1" fmla="*/ 303411 h 431338"/>
                  <a:gd name="connsiteX2" fmla="*/ 4095 w 357525"/>
                  <a:gd name="connsiteY2" fmla="*/ 236363 h 431338"/>
                  <a:gd name="connsiteX3" fmla="*/ 72009 w 357525"/>
                  <a:gd name="connsiteY3" fmla="*/ 219251 h 431338"/>
                  <a:gd name="connsiteX4" fmla="*/ 102504 w 357525"/>
                  <a:gd name="connsiteY4" fmla="*/ 220849 h 431338"/>
                  <a:gd name="connsiteX5" fmla="*/ 89187 w 357525"/>
                  <a:gd name="connsiteY5" fmla="*/ 194016 h 431338"/>
                  <a:gd name="connsiteX6" fmla="*/ 148579 w 357525"/>
                  <a:gd name="connsiteY6" fmla="*/ 19370 h 431338"/>
                  <a:gd name="connsiteX7" fmla="*/ 251915 w 357525"/>
                  <a:gd name="connsiteY7" fmla="*/ 461 h 431338"/>
                  <a:gd name="connsiteX8" fmla="*/ 348993 w 357525"/>
                  <a:gd name="connsiteY8" fmla="*/ 81292 h 431338"/>
                  <a:gd name="connsiteX9" fmla="*/ 323891 w 357525"/>
                  <a:gd name="connsiteY9" fmla="*/ 172377 h 431338"/>
                  <a:gd name="connsiteX10" fmla="*/ 251250 w 357525"/>
                  <a:gd name="connsiteY10" fmla="*/ 224045 h 431338"/>
                  <a:gd name="connsiteX11" fmla="*/ 306047 w 357525"/>
                  <a:gd name="connsiteY11" fmla="*/ 227707 h 431338"/>
                  <a:gd name="connsiteX12" fmla="*/ 344798 w 357525"/>
                  <a:gd name="connsiteY12" fmla="*/ 246150 h 431338"/>
                  <a:gd name="connsiteX13" fmla="*/ 322759 w 357525"/>
                  <a:gd name="connsiteY13" fmla="*/ 286499 h 431338"/>
                  <a:gd name="connsiteX14" fmla="*/ 228745 w 357525"/>
                  <a:gd name="connsiteY14" fmla="*/ 330644 h 431338"/>
                  <a:gd name="connsiteX15" fmla="*/ 247787 w 357525"/>
                  <a:gd name="connsiteY15" fmla="*/ 345558 h 431338"/>
                  <a:gd name="connsiteX16" fmla="*/ 281877 w 357525"/>
                  <a:gd name="connsiteY16" fmla="*/ 365067 h 431338"/>
                  <a:gd name="connsiteX17" fmla="*/ 254712 w 357525"/>
                  <a:gd name="connsiteY17" fmla="*/ 398092 h 431338"/>
                  <a:gd name="connsiteX18" fmla="*/ 180738 w 357525"/>
                  <a:gd name="connsiteY18" fmla="*/ 427588 h 431338"/>
                  <a:gd name="connsiteX19" fmla="*/ 103503 w 357525"/>
                  <a:gd name="connsiteY19" fmla="*/ 408945 h 431338"/>
                  <a:gd name="connsiteX20" fmla="*/ 128138 w 357525"/>
                  <a:gd name="connsiteY20" fmla="*/ 343228 h 4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7525" h="431338">
                    <a:moveTo>
                      <a:pt x="128138" y="343228"/>
                    </a:moveTo>
                    <a:cubicBezTo>
                      <a:pt x="96845" y="329445"/>
                      <a:pt x="67215" y="317527"/>
                      <a:pt x="38585" y="303411"/>
                    </a:cubicBezTo>
                    <a:cubicBezTo>
                      <a:pt x="11220" y="289962"/>
                      <a:pt x="-9022" y="269388"/>
                      <a:pt x="4095" y="236363"/>
                    </a:cubicBezTo>
                    <a:cubicBezTo>
                      <a:pt x="17745" y="202006"/>
                      <a:pt x="45243" y="210928"/>
                      <a:pt x="72009" y="219251"/>
                    </a:cubicBezTo>
                    <a:cubicBezTo>
                      <a:pt x="81664" y="222247"/>
                      <a:pt x="94048" y="233500"/>
                      <a:pt x="102504" y="220849"/>
                    </a:cubicBezTo>
                    <a:cubicBezTo>
                      <a:pt x="111093" y="208065"/>
                      <a:pt x="95646" y="202073"/>
                      <a:pt x="89187" y="194016"/>
                    </a:cubicBezTo>
                    <a:cubicBezTo>
                      <a:pt x="41048" y="134025"/>
                      <a:pt x="72675" y="38946"/>
                      <a:pt x="148579" y="19370"/>
                    </a:cubicBezTo>
                    <a:cubicBezTo>
                      <a:pt x="182403" y="10648"/>
                      <a:pt x="217226" y="5255"/>
                      <a:pt x="251915" y="461"/>
                    </a:cubicBezTo>
                    <a:cubicBezTo>
                      <a:pt x="287470" y="-4466"/>
                      <a:pt x="327154" y="30623"/>
                      <a:pt x="348993" y="81292"/>
                    </a:cubicBezTo>
                    <a:cubicBezTo>
                      <a:pt x="365305" y="119111"/>
                      <a:pt x="358913" y="148940"/>
                      <a:pt x="323891" y="172377"/>
                    </a:cubicBezTo>
                    <a:cubicBezTo>
                      <a:pt x="300188" y="188224"/>
                      <a:pt x="277416" y="205402"/>
                      <a:pt x="251250" y="224045"/>
                    </a:cubicBezTo>
                    <a:cubicBezTo>
                      <a:pt x="273555" y="235697"/>
                      <a:pt x="289934" y="227174"/>
                      <a:pt x="306047" y="227707"/>
                    </a:cubicBezTo>
                    <a:cubicBezTo>
                      <a:pt x="322093" y="228240"/>
                      <a:pt x="338406" y="228573"/>
                      <a:pt x="344798" y="246150"/>
                    </a:cubicBezTo>
                    <a:cubicBezTo>
                      <a:pt x="352122" y="266458"/>
                      <a:pt x="337541" y="278776"/>
                      <a:pt x="322759" y="286499"/>
                    </a:cubicBezTo>
                    <a:cubicBezTo>
                      <a:pt x="291998" y="302612"/>
                      <a:pt x="259905" y="316195"/>
                      <a:pt x="228745" y="330644"/>
                    </a:cubicBezTo>
                    <a:cubicBezTo>
                      <a:pt x="230875" y="343827"/>
                      <a:pt x="240397" y="343427"/>
                      <a:pt x="247787" y="345558"/>
                    </a:cubicBezTo>
                    <a:cubicBezTo>
                      <a:pt x="260971" y="349353"/>
                      <a:pt x="279148" y="348488"/>
                      <a:pt x="281877" y="365067"/>
                    </a:cubicBezTo>
                    <a:cubicBezTo>
                      <a:pt x="284874" y="383044"/>
                      <a:pt x="268428" y="391700"/>
                      <a:pt x="254712" y="398092"/>
                    </a:cubicBezTo>
                    <a:cubicBezTo>
                      <a:pt x="230609" y="409278"/>
                      <a:pt x="206373" y="422195"/>
                      <a:pt x="180738" y="427588"/>
                    </a:cubicBezTo>
                    <a:cubicBezTo>
                      <a:pt x="153773" y="433314"/>
                      <a:pt x="122346" y="435977"/>
                      <a:pt x="103503" y="408945"/>
                    </a:cubicBezTo>
                    <a:cubicBezTo>
                      <a:pt x="83461" y="380447"/>
                      <a:pt x="113890" y="364667"/>
                      <a:pt x="128138" y="343228"/>
                    </a:cubicBezTo>
                    <a:close/>
                  </a:path>
                </a:pathLst>
              </a:custGeom>
              <a:solidFill>
                <a:srgbClr val="6C933E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45">
                <a:extLst>
                  <a:ext uri="{FF2B5EF4-FFF2-40B4-BE49-F238E27FC236}">
                    <a16:creationId xmlns:a16="http://schemas.microsoft.com/office/drawing/2014/main" id="{F56CAD13-559C-451E-B4CB-056C880E3580}"/>
                  </a:ext>
                </a:extLst>
              </p:cNvPr>
              <p:cNvSpPr/>
              <p:nvPr/>
            </p:nvSpPr>
            <p:spPr>
              <a:xfrm>
                <a:off x="6281293" y="462911"/>
                <a:ext cx="452113" cy="745295"/>
              </a:xfrm>
              <a:custGeom>
                <a:avLst/>
                <a:gdLst>
                  <a:gd name="connsiteX0" fmla="*/ 212238 w 452113"/>
                  <a:gd name="connsiteY0" fmla="*/ 476035 h 745295"/>
                  <a:gd name="connsiteX1" fmla="*/ 237838 w 452113"/>
                  <a:gd name="connsiteY1" fmla="*/ 478299 h 745295"/>
                  <a:gd name="connsiteX2" fmla="*/ 254950 w 452113"/>
                  <a:gd name="connsiteY2" fmla="*/ 509326 h 745295"/>
                  <a:gd name="connsiteX3" fmla="*/ 230780 w 452113"/>
                  <a:gd name="connsiteY3" fmla="*/ 668658 h 745295"/>
                  <a:gd name="connsiteX4" fmla="*/ 218063 w 452113"/>
                  <a:gd name="connsiteY4" fmla="*/ 745295 h 745295"/>
                  <a:gd name="connsiteX5" fmla="*/ 209541 w 452113"/>
                  <a:gd name="connsiteY5" fmla="*/ 659670 h 745295"/>
                  <a:gd name="connsiteX6" fmla="*/ 199354 w 452113"/>
                  <a:gd name="connsiteY6" fmla="*/ 522776 h 745295"/>
                  <a:gd name="connsiteX7" fmla="*/ 190232 w 452113"/>
                  <a:gd name="connsiteY7" fmla="*/ 484158 h 745295"/>
                  <a:gd name="connsiteX8" fmla="*/ 212238 w 452113"/>
                  <a:gd name="connsiteY8" fmla="*/ 476035 h 745295"/>
                  <a:gd name="connsiteX9" fmla="*/ 97241 w 452113"/>
                  <a:gd name="connsiteY9" fmla="*/ 100144 h 745295"/>
                  <a:gd name="connsiteX10" fmla="*/ 75244 w 452113"/>
                  <a:gd name="connsiteY10" fmla="*/ 118887 h 745295"/>
                  <a:gd name="connsiteX11" fmla="*/ 118322 w 452113"/>
                  <a:gd name="connsiteY11" fmla="*/ 369570 h 745295"/>
                  <a:gd name="connsiteX12" fmla="*/ 135434 w 452113"/>
                  <a:gd name="connsiteY12" fmla="*/ 156639 h 745295"/>
                  <a:gd name="connsiteX13" fmla="*/ 125580 w 452113"/>
                  <a:gd name="connsiteY13" fmla="*/ 104172 h 745295"/>
                  <a:gd name="connsiteX14" fmla="*/ 97241 w 452113"/>
                  <a:gd name="connsiteY14" fmla="*/ 100144 h 745295"/>
                  <a:gd name="connsiteX15" fmla="*/ 225853 w 452113"/>
                  <a:gd name="connsiteY15" fmla="*/ 1169 h 745295"/>
                  <a:gd name="connsiteX16" fmla="*/ 452034 w 452113"/>
                  <a:gd name="connsiteY16" fmla="*/ 225485 h 745295"/>
                  <a:gd name="connsiteX17" fmla="*/ 226519 w 452113"/>
                  <a:gd name="connsiteY17" fmla="*/ 448071 h 745295"/>
                  <a:gd name="connsiteX18" fmla="*/ 5 w 452113"/>
                  <a:gd name="connsiteY18" fmla="*/ 221957 h 745295"/>
                  <a:gd name="connsiteX19" fmla="*/ 225853 w 452113"/>
                  <a:gd name="connsiteY19" fmla="*/ 1169 h 74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2113" h="745295">
                    <a:moveTo>
                      <a:pt x="212238" y="476035"/>
                    </a:moveTo>
                    <a:cubicBezTo>
                      <a:pt x="220694" y="476418"/>
                      <a:pt x="229749" y="478532"/>
                      <a:pt x="237838" y="478299"/>
                    </a:cubicBezTo>
                    <a:cubicBezTo>
                      <a:pt x="261608" y="477633"/>
                      <a:pt x="251088" y="497874"/>
                      <a:pt x="254950" y="509326"/>
                    </a:cubicBezTo>
                    <a:cubicBezTo>
                      <a:pt x="274459" y="566587"/>
                      <a:pt x="266269" y="619254"/>
                      <a:pt x="230780" y="668658"/>
                    </a:cubicBezTo>
                    <a:cubicBezTo>
                      <a:pt x="215200" y="690364"/>
                      <a:pt x="221525" y="717530"/>
                      <a:pt x="218063" y="745295"/>
                    </a:cubicBezTo>
                    <a:cubicBezTo>
                      <a:pt x="203815" y="715932"/>
                      <a:pt x="197556" y="687967"/>
                      <a:pt x="209541" y="659670"/>
                    </a:cubicBezTo>
                    <a:cubicBezTo>
                      <a:pt x="229848" y="611863"/>
                      <a:pt x="224655" y="567053"/>
                      <a:pt x="199354" y="522776"/>
                    </a:cubicBezTo>
                    <a:cubicBezTo>
                      <a:pt x="192695" y="511124"/>
                      <a:pt x="180844" y="495943"/>
                      <a:pt x="190232" y="484158"/>
                    </a:cubicBezTo>
                    <a:cubicBezTo>
                      <a:pt x="195925" y="477001"/>
                      <a:pt x="203782" y="475652"/>
                      <a:pt x="212238" y="476035"/>
                    </a:cubicBezTo>
                    <a:close/>
                    <a:moveTo>
                      <a:pt x="97241" y="100144"/>
                    </a:moveTo>
                    <a:cubicBezTo>
                      <a:pt x="88993" y="103989"/>
                      <a:pt x="81802" y="111630"/>
                      <a:pt x="75244" y="118887"/>
                    </a:cubicBezTo>
                    <a:cubicBezTo>
                      <a:pt x="17051" y="183339"/>
                      <a:pt x="36426" y="314573"/>
                      <a:pt x="118322" y="369570"/>
                    </a:cubicBezTo>
                    <a:cubicBezTo>
                      <a:pt x="80104" y="290803"/>
                      <a:pt x="70250" y="220625"/>
                      <a:pt x="135434" y="156639"/>
                    </a:cubicBezTo>
                    <a:cubicBezTo>
                      <a:pt x="149083" y="143256"/>
                      <a:pt x="144223" y="117821"/>
                      <a:pt x="125580" y="104172"/>
                    </a:cubicBezTo>
                    <a:cubicBezTo>
                      <a:pt x="114794" y="96249"/>
                      <a:pt x="105489" y="96299"/>
                      <a:pt x="97241" y="100144"/>
                    </a:cubicBezTo>
                    <a:close/>
                    <a:moveTo>
                      <a:pt x="225853" y="1169"/>
                    </a:moveTo>
                    <a:cubicBezTo>
                      <a:pt x="331653" y="-12214"/>
                      <a:pt x="455696" y="90989"/>
                      <a:pt x="452034" y="225485"/>
                    </a:cubicBezTo>
                    <a:cubicBezTo>
                      <a:pt x="448639" y="351792"/>
                      <a:pt x="353492" y="448137"/>
                      <a:pt x="226519" y="448071"/>
                    </a:cubicBezTo>
                    <a:cubicBezTo>
                      <a:pt x="98081" y="448004"/>
                      <a:pt x="937" y="349795"/>
                      <a:pt x="5" y="221957"/>
                    </a:cubicBezTo>
                    <a:cubicBezTo>
                      <a:pt x="-927" y="91788"/>
                      <a:pt x="118456" y="-11682"/>
                      <a:pt x="225853" y="1169"/>
                    </a:cubicBezTo>
                    <a:close/>
                  </a:path>
                </a:pathLst>
              </a:custGeom>
              <a:solidFill>
                <a:srgbClr val="8B3293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F245A-9672-4160-92C3-F5719337A111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F90BA45F-9690-49E4-BBDB-AB48951AB1A2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DE2DE002-B335-4A90-8F65-628E48F4C00B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D4F8BC46-73F0-476E-8526-9C2BA1EA1A10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B4AC8-FF27-4A22-AB57-6738D1426144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876A28-0BC7-44B8-AAA5-C870D2A1C4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7">
            <a:extLst>
              <a:ext uri="{FF2B5EF4-FFF2-40B4-BE49-F238E27FC236}">
                <a16:creationId xmlns:a16="http://schemas.microsoft.com/office/drawing/2014/main" id="{679F27D2-CAC0-4617-9DE5-10B4A02BF9F9}"/>
              </a:ext>
            </a:extLst>
          </p:cNvPr>
          <p:cNvSpPr/>
          <p:nvPr/>
        </p:nvSpPr>
        <p:spPr>
          <a:xfrm>
            <a:off x="4205861" y="1931855"/>
            <a:ext cx="3802281" cy="3802281"/>
          </a:xfrm>
          <a:prstGeom prst="donut">
            <a:avLst>
              <a:gd name="adj" fmla="val 10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D0B6E0D-7AC4-4562-B523-F4AC62175252}"/>
              </a:ext>
            </a:extLst>
          </p:cNvPr>
          <p:cNvSpPr>
            <a:spLocks/>
          </p:cNvSpPr>
          <p:nvPr/>
        </p:nvSpPr>
        <p:spPr bwMode="auto">
          <a:xfrm rot="9000000">
            <a:off x="3780666" y="2819010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20E34F21-1EF8-4A12-8BAC-6E68FF2FD363}"/>
              </a:ext>
            </a:extLst>
          </p:cNvPr>
          <p:cNvSpPr/>
          <p:nvPr/>
        </p:nvSpPr>
        <p:spPr>
          <a:xfrm>
            <a:off x="4004236" y="3154637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8191B19-876F-4928-AE85-A10B7CA780DD}"/>
              </a:ext>
            </a:extLst>
          </p:cNvPr>
          <p:cNvSpPr>
            <a:spLocks/>
          </p:cNvSpPr>
          <p:nvPr/>
        </p:nvSpPr>
        <p:spPr bwMode="auto">
          <a:xfrm rot="19651413">
            <a:off x="6301881" y="2950459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C8295815-3525-4835-B725-4967D857FB01}"/>
              </a:ext>
            </a:extLst>
          </p:cNvPr>
          <p:cNvSpPr/>
          <p:nvPr/>
        </p:nvSpPr>
        <p:spPr>
          <a:xfrm>
            <a:off x="6922588" y="3154636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AE9836B-B560-4C0C-A29C-25B967DC7DDC}"/>
              </a:ext>
            </a:extLst>
          </p:cNvPr>
          <p:cNvSpPr/>
          <p:nvPr/>
        </p:nvSpPr>
        <p:spPr>
          <a:xfrm>
            <a:off x="5745441" y="3435823"/>
            <a:ext cx="746227" cy="746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199FF1BC-493B-4E08-8129-CBFFD7BDBF88}"/>
              </a:ext>
            </a:extLst>
          </p:cNvPr>
          <p:cNvSpPr/>
          <p:nvPr/>
        </p:nvSpPr>
        <p:spPr>
          <a:xfrm>
            <a:off x="5792061" y="3494286"/>
            <a:ext cx="629880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rc 18">
            <a:extLst>
              <a:ext uri="{FF2B5EF4-FFF2-40B4-BE49-F238E27FC236}">
                <a16:creationId xmlns:a16="http://schemas.microsoft.com/office/drawing/2014/main" id="{98097DC8-DE35-4AD7-936C-6B2623C4AD9A}"/>
              </a:ext>
            </a:extLst>
          </p:cNvPr>
          <p:cNvSpPr/>
          <p:nvPr/>
        </p:nvSpPr>
        <p:spPr>
          <a:xfrm>
            <a:off x="4412517" y="2138511"/>
            <a:ext cx="3388968" cy="3388968"/>
          </a:xfrm>
          <a:prstGeom prst="arc">
            <a:avLst>
              <a:gd name="adj1" fmla="val 12892233"/>
              <a:gd name="adj2" fmla="val 19400100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22">
            <a:extLst>
              <a:ext uri="{FF2B5EF4-FFF2-40B4-BE49-F238E27FC236}">
                <a16:creationId xmlns:a16="http://schemas.microsoft.com/office/drawing/2014/main" id="{9B84F574-0C06-4B98-A084-5449F9A2A37B}"/>
              </a:ext>
            </a:extLst>
          </p:cNvPr>
          <p:cNvSpPr/>
          <p:nvPr/>
        </p:nvSpPr>
        <p:spPr>
          <a:xfrm>
            <a:off x="4412517" y="2138511"/>
            <a:ext cx="3388968" cy="3388968"/>
          </a:xfrm>
          <a:prstGeom prst="arc">
            <a:avLst>
              <a:gd name="adj1" fmla="val 1796886"/>
              <a:gd name="adj2" fmla="val 8875638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335C8-1095-4FC7-BA56-B5B12053A51D}"/>
              </a:ext>
            </a:extLst>
          </p:cNvPr>
          <p:cNvSpPr txBox="1"/>
          <p:nvPr/>
        </p:nvSpPr>
        <p:spPr>
          <a:xfrm>
            <a:off x="4085994" y="39338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0C4FE-BB6B-495C-8B8E-85AB3E8BE956}"/>
              </a:ext>
            </a:extLst>
          </p:cNvPr>
          <p:cNvSpPr txBox="1"/>
          <p:nvPr/>
        </p:nvSpPr>
        <p:spPr>
          <a:xfrm>
            <a:off x="7004346" y="39338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DB94ECEF-FA63-44EB-B7D8-F41477602043}"/>
              </a:ext>
            </a:extLst>
          </p:cNvPr>
          <p:cNvGrpSpPr/>
          <p:nvPr/>
        </p:nvGrpSpPr>
        <p:grpSpPr>
          <a:xfrm>
            <a:off x="5576581" y="2527867"/>
            <a:ext cx="1060840" cy="687580"/>
            <a:chOff x="3233965" y="1954419"/>
            <a:chExt cx="1446171" cy="6603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CA7E2E-D042-4D2A-8C28-587538E244A3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DDFE5F-36B1-4CDF-9A42-9AED6BCD8336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3F61429A-B783-422E-9C19-5BD2B2892C32}"/>
              </a:ext>
            </a:extLst>
          </p:cNvPr>
          <p:cNvGrpSpPr/>
          <p:nvPr/>
        </p:nvGrpSpPr>
        <p:grpSpPr>
          <a:xfrm>
            <a:off x="5576581" y="4451117"/>
            <a:ext cx="1060840" cy="687580"/>
            <a:chOff x="3233965" y="1954419"/>
            <a:chExt cx="1446171" cy="660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6A893E-E7C7-481B-B015-17975A2B914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837C3B-509C-4246-BDE9-B10FE9359436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3">
            <a:extLst>
              <a:ext uri="{FF2B5EF4-FFF2-40B4-BE49-F238E27FC236}">
                <a16:creationId xmlns:a16="http://schemas.microsoft.com/office/drawing/2014/main" id="{0DBAF85D-05D3-45AF-B71A-4D03BA83E764}"/>
              </a:ext>
            </a:extLst>
          </p:cNvPr>
          <p:cNvSpPr/>
          <p:nvPr/>
        </p:nvSpPr>
        <p:spPr>
          <a:xfrm>
            <a:off x="421357" y="3216189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100E4CAA-92B0-4946-B498-DCDAB45A2357}"/>
              </a:ext>
            </a:extLst>
          </p:cNvPr>
          <p:cNvSpPr/>
          <p:nvPr/>
        </p:nvSpPr>
        <p:spPr>
          <a:xfrm>
            <a:off x="8579241" y="3232518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623D4EE-0D12-421C-B442-510F192AC492}"/>
              </a:ext>
            </a:extLst>
          </p:cNvPr>
          <p:cNvGrpSpPr/>
          <p:nvPr/>
        </p:nvGrpSpPr>
        <p:grpSpPr>
          <a:xfrm>
            <a:off x="885078" y="1629397"/>
            <a:ext cx="10421844" cy="4344145"/>
            <a:chOff x="885078" y="1857997"/>
            <a:chExt cx="10421844" cy="4344145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746E244-4C4A-412B-8D34-614057747091}"/>
                </a:ext>
              </a:extLst>
            </p:cNvPr>
            <p:cNvGrpSpPr/>
            <p:nvPr/>
          </p:nvGrpSpPr>
          <p:grpSpPr>
            <a:xfrm>
              <a:off x="8426602" y="1857997"/>
              <a:ext cx="2880320" cy="897285"/>
              <a:chOff x="7498060" y="1767048"/>
              <a:chExt cx="2880320" cy="89728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289E34-F434-47E0-80DB-E382DD358B2A}"/>
                  </a:ext>
                </a:extLst>
              </p:cNvPr>
              <p:cNvSpPr txBox="1"/>
              <p:nvPr/>
            </p:nvSpPr>
            <p:spPr>
              <a:xfrm>
                <a:off x="7498060" y="1767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437C5A-2B1F-4D90-B511-66D900DF5B1B}"/>
                  </a:ext>
                </a:extLst>
              </p:cNvPr>
              <p:cNvSpPr txBox="1"/>
              <p:nvPr/>
            </p:nvSpPr>
            <p:spPr>
              <a:xfrm>
                <a:off x="7498060" y="2018002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C95E52BC-1A6B-460F-A2C5-E756460B1726}"/>
                </a:ext>
              </a:extLst>
            </p:cNvPr>
            <p:cNvGrpSpPr/>
            <p:nvPr/>
          </p:nvGrpSpPr>
          <p:grpSpPr>
            <a:xfrm>
              <a:off x="885078" y="1857997"/>
              <a:ext cx="2880320" cy="897285"/>
              <a:chOff x="2154610" y="1611671"/>
              <a:chExt cx="2880320" cy="89728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143B94-2797-4DA3-8392-2F44D3E99BAF}"/>
                  </a:ext>
                </a:extLst>
              </p:cNvPr>
              <p:cNvSpPr txBox="1"/>
              <p:nvPr/>
            </p:nvSpPr>
            <p:spPr>
              <a:xfrm>
                <a:off x="2154610" y="1611671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2B3B0C-EC57-4DEB-82B5-B221A1EC9DC0}"/>
                  </a:ext>
                </a:extLst>
              </p:cNvPr>
              <p:cNvSpPr txBox="1"/>
              <p:nvPr/>
            </p:nvSpPr>
            <p:spPr>
              <a:xfrm>
                <a:off x="2154610" y="1862625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60DC573-2FD6-4A21-BB26-4A738AE31037}"/>
                </a:ext>
              </a:extLst>
            </p:cNvPr>
            <p:cNvGrpSpPr/>
            <p:nvPr/>
          </p:nvGrpSpPr>
          <p:grpSpPr>
            <a:xfrm>
              <a:off x="8426602" y="5304857"/>
              <a:ext cx="2880320" cy="897285"/>
              <a:chOff x="6926868" y="5036925"/>
              <a:chExt cx="2880320" cy="89728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B93A22-1066-41C9-AD95-A40591F233A0}"/>
                  </a:ext>
                </a:extLst>
              </p:cNvPr>
              <p:cNvSpPr txBox="1"/>
              <p:nvPr/>
            </p:nvSpPr>
            <p:spPr>
              <a:xfrm>
                <a:off x="6926868" y="5036925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DADEE2-467B-4FEE-80DD-55C8EAD6B3DB}"/>
                  </a:ext>
                </a:extLst>
              </p:cNvPr>
              <p:cNvSpPr txBox="1"/>
              <p:nvPr/>
            </p:nvSpPr>
            <p:spPr>
              <a:xfrm>
                <a:off x="6926868" y="5287879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3547AFC6-31FF-42B6-BC0A-097B9F1B353D}"/>
                </a:ext>
              </a:extLst>
            </p:cNvPr>
            <p:cNvGrpSpPr/>
            <p:nvPr/>
          </p:nvGrpSpPr>
          <p:grpSpPr>
            <a:xfrm>
              <a:off x="885078" y="5304857"/>
              <a:ext cx="2880320" cy="897285"/>
              <a:chOff x="2316968" y="5213907"/>
              <a:chExt cx="2880320" cy="89728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8183DD-54B1-4711-B6CE-2D3E8D32D018}"/>
                  </a:ext>
                </a:extLst>
              </p:cNvPr>
              <p:cNvSpPr txBox="1"/>
              <p:nvPr/>
            </p:nvSpPr>
            <p:spPr>
              <a:xfrm>
                <a:off x="2316968" y="5213907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A6F12E-0034-49A0-8080-CB9367A93998}"/>
                  </a:ext>
                </a:extLst>
              </p:cNvPr>
              <p:cNvSpPr txBox="1"/>
              <p:nvPr/>
            </p:nvSpPr>
            <p:spPr>
              <a:xfrm>
                <a:off x="2316968" y="5464861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38" name="Graphic 83">
            <a:extLst>
              <a:ext uri="{FF2B5EF4-FFF2-40B4-BE49-F238E27FC236}">
                <a16:creationId xmlns:a16="http://schemas.microsoft.com/office/drawing/2014/main" id="{E733B839-D577-4E70-B207-449CAF8D49E6}"/>
              </a:ext>
            </a:extLst>
          </p:cNvPr>
          <p:cNvGrpSpPr/>
          <p:nvPr/>
        </p:nvGrpSpPr>
        <p:grpSpPr>
          <a:xfrm>
            <a:off x="7145467" y="3361052"/>
            <a:ext cx="744343" cy="551365"/>
            <a:chOff x="5581650" y="3048000"/>
            <a:chExt cx="1028700" cy="762000"/>
          </a:xfrm>
          <a:solidFill>
            <a:schemeClr val="accent4"/>
          </a:solidFill>
        </p:grpSpPr>
        <p:sp>
          <p:nvSpPr>
            <p:cNvPr id="39" name="Freeform: Shape 85">
              <a:extLst>
                <a:ext uri="{FF2B5EF4-FFF2-40B4-BE49-F238E27FC236}">
                  <a16:creationId xmlns:a16="http://schemas.microsoft.com/office/drawing/2014/main" id="{038A64CE-116E-411D-8C0E-2CFC80978143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86">
              <a:extLst>
                <a:ext uri="{FF2B5EF4-FFF2-40B4-BE49-F238E27FC236}">
                  <a16:creationId xmlns:a16="http://schemas.microsoft.com/office/drawing/2014/main" id="{F78BA071-9914-42B1-BCCF-552B24ACCF7D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87">
              <a:extLst>
                <a:ext uri="{FF2B5EF4-FFF2-40B4-BE49-F238E27FC236}">
                  <a16:creationId xmlns:a16="http://schemas.microsoft.com/office/drawing/2014/main" id="{7B34F326-E9CC-4F96-8B50-B24ABC418216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88">
              <a:extLst>
                <a:ext uri="{FF2B5EF4-FFF2-40B4-BE49-F238E27FC236}">
                  <a16:creationId xmlns:a16="http://schemas.microsoft.com/office/drawing/2014/main" id="{D7399543-C816-485B-ABAB-3DB50ABFE85A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91">
            <a:extLst>
              <a:ext uri="{FF2B5EF4-FFF2-40B4-BE49-F238E27FC236}">
                <a16:creationId xmlns:a16="http://schemas.microsoft.com/office/drawing/2014/main" id="{81545173-3154-467F-B802-81A85867AACB}"/>
              </a:ext>
            </a:extLst>
          </p:cNvPr>
          <p:cNvGrpSpPr/>
          <p:nvPr/>
        </p:nvGrpSpPr>
        <p:grpSpPr>
          <a:xfrm>
            <a:off x="4265800" y="3347402"/>
            <a:ext cx="759831" cy="542880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44" name="Freeform: Shape 93">
              <a:extLst>
                <a:ext uri="{FF2B5EF4-FFF2-40B4-BE49-F238E27FC236}">
                  <a16:creationId xmlns:a16="http://schemas.microsoft.com/office/drawing/2014/main" id="{727D6BB2-38AB-464E-9911-645E16FC2C63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94">
              <a:extLst>
                <a:ext uri="{FF2B5EF4-FFF2-40B4-BE49-F238E27FC236}">
                  <a16:creationId xmlns:a16="http://schemas.microsoft.com/office/drawing/2014/main" id="{18842621-8D86-48BD-AE36-230E4595A106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EEFA8ED-6164-4793-BB0A-2E3F04A0C89B}"/>
              </a:ext>
            </a:extLst>
          </p:cNvPr>
          <p:cNvGrpSpPr/>
          <p:nvPr/>
        </p:nvGrpSpPr>
        <p:grpSpPr>
          <a:xfrm>
            <a:off x="6916933" y="4743546"/>
            <a:ext cx="1194973" cy="1110520"/>
            <a:chOff x="6916933" y="4444442"/>
            <a:chExt cx="1194973" cy="1110520"/>
          </a:xfrm>
          <a:solidFill>
            <a:schemeClr val="accent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90045A0-7C48-41BF-8415-E0818C1F4D8F}"/>
                </a:ext>
              </a:extLst>
            </p:cNvPr>
            <p:cNvSpPr/>
            <p:nvPr/>
          </p:nvSpPr>
          <p:spPr>
            <a:xfrm>
              <a:off x="7570556" y="4465279"/>
              <a:ext cx="541350" cy="1089683"/>
            </a:xfrm>
            <a:custGeom>
              <a:avLst/>
              <a:gdLst>
                <a:gd name="connsiteX0" fmla="*/ 639430 w 639430"/>
                <a:gd name="connsiteY0" fmla="*/ 29744 h 1287108"/>
                <a:gd name="connsiteX1" fmla="*/ 623909 w 639430"/>
                <a:gd name="connsiteY1" fmla="*/ 183789 h 1287108"/>
                <a:gd name="connsiteX2" fmla="*/ 210611 w 639430"/>
                <a:gd name="connsiteY2" fmla="*/ 1276394 h 1287108"/>
                <a:gd name="connsiteX3" fmla="*/ 201648 w 639430"/>
                <a:gd name="connsiteY3" fmla="*/ 1287109 h 1287108"/>
                <a:gd name="connsiteX4" fmla="*/ 0 w 639430"/>
                <a:gd name="connsiteY4" fmla="*/ 1144299 h 1287108"/>
                <a:gd name="connsiteX5" fmla="*/ 389529 w 639430"/>
                <a:gd name="connsiteY5" fmla="*/ 0 h 1287108"/>
                <a:gd name="connsiteX6" fmla="*/ 639365 w 639430"/>
                <a:gd name="connsiteY6" fmla="*/ 13703 h 1287108"/>
                <a:gd name="connsiteX7" fmla="*/ 639430 w 639430"/>
                <a:gd name="connsiteY7" fmla="*/ 29744 h 1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430" h="1287108">
                  <a:moveTo>
                    <a:pt x="639430" y="29744"/>
                  </a:moveTo>
                  <a:cubicBezTo>
                    <a:pt x="634300" y="81114"/>
                    <a:pt x="629819" y="132484"/>
                    <a:pt x="623909" y="183789"/>
                  </a:cubicBezTo>
                  <a:cubicBezTo>
                    <a:pt x="578124" y="582735"/>
                    <a:pt x="439860" y="946807"/>
                    <a:pt x="210611" y="1276394"/>
                  </a:cubicBezTo>
                  <a:cubicBezTo>
                    <a:pt x="208597" y="1279251"/>
                    <a:pt x="206130" y="1281849"/>
                    <a:pt x="201648" y="1287109"/>
                  </a:cubicBezTo>
                  <a:cubicBezTo>
                    <a:pt x="134887" y="1239831"/>
                    <a:pt x="68320" y="1192747"/>
                    <a:pt x="0" y="1144299"/>
                  </a:cubicBezTo>
                  <a:cubicBezTo>
                    <a:pt x="240225" y="800944"/>
                    <a:pt x="369007" y="420897"/>
                    <a:pt x="389529" y="0"/>
                  </a:cubicBezTo>
                  <a:cubicBezTo>
                    <a:pt x="474280" y="4676"/>
                    <a:pt x="556823" y="9157"/>
                    <a:pt x="639365" y="13703"/>
                  </a:cubicBezTo>
                  <a:cubicBezTo>
                    <a:pt x="639430" y="19029"/>
                    <a:pt x="639430" y="24354"/>
                    <a:pt x="639430" y="29744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CDBBDF3-348A-483A-8FAC-A83CDC42E781}"/>
                </a:ext>
              </a:extLst>
            </p:cNvPr>
            <p:cNvSpPr/>
            <p:nvPr/>
          </p:nvSpPr>
          <p:spPr>
            <a:xfrm>
              <a:off x="7258645" y="4462696"/>
              <a:ext cx="424583" cy="853317"/>
            </a:xfrm>
            <a:custGeom>
              <a:avLst/>
              <a:gdLst>
                <a:gd name="connsiteX0" fmla="*/ 501102 w 501507"/>
                <a:gd name="connsiteY0" fmla="*/ 0 h 1007918"/>
                <a:gd name="connsiteX1" fmla="*/ 158007 w 501507"/>
                <a:gd name="connsiteY1" fmla="*/ 1007918 h 1007918"/>
                <a:gd name="connsiteX2" fmla="*/ 0 w 501507"/>
                <a:gd name="connsiteY2" fmla="*/ 895892 h 1007918"/>
                <a:gd name="connsiteX3" fmla="*/ 218989 w 501507"/>
                <a:gd name="connsiteY3" fmla="*/ 467266 h 1007918"/>
                <a:gd name="connsiteX4" fmla="*/ 307052 w 501507"/>
                <a:gd name="connsiteY4" fmla="*/ 0 h 1007918"/>
                <a:gd name="connsiteX5" fmla="*/ 501102 w 501507"/>
                <a:gd name="connsiteY5" fmla="*/ 0 h 100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507" h="1007918">
                  <a:moveTo>
                    <a:pt x="501102" y="0"/>
                  </a:moveTo>
                  <a:cubicBezTo>
                    <a:pt x="511168" y="293543"/>
                    <a:pt x="332055" y="816855"/>
                    <a:pt x="158007" y="1007918"/>
                  </a:cubicBezTo>
                  <a:cubicBezTo>
                    <a:pt x="105987" y="971030"/>
                    <a:pt x="53838" y="934078"/>
                    <a:pt x="0" y="895892"/>
                  </a:cubicBezTo>
                  <a:cubicBezTo>
                    <a:pt x="93843" y="762303"/>
                    <a:pt x="166839" y="620013"/>
                    <a:pt x="218989" y="467266"/>
                  </a:cubicBezTo>
                  <a:cubicBezTo>
                    <a:pt x="270878" y="315234"/>
                    <a:pt x="299258" y="158656"/>
                    <a:pt x="307052" y="0"/>
                  </a:cubicBezTo>
                  <a:cubicBezTo>
                    <a:pt x="372579" y="0"/>
                    <a:pt x="436159" y="0"/>
                    <a:pt x="50110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8A32419-5B40-4524-B1C6-FE59E35784B6}"/>
                </a:ext>
              </a:extLst>
            </p:cNvPr>
            <p:cNvSpPr/>
            <p:nvPr/>
          </p:nvSpPr>
          <p:spPr>
            <a:xfrm>
              <a:off x="6916933" y="4444442"/>
              <a:ext cx="300365" cy="606997"/>
            </a:xfrm>
            <a:custGeom>
              <a:avLst/>
              <a:gdLst>
                <a:gd name="connsiteX0" fmla="*/ 216975 w 354784"/>
                <a:gd name="connsiteY0" fmla="*/ 0 h 716972"/>
                <a:gd name="connsiteX1" fmla="*/ 354785 w 354784"/>
                <a:gd name="connsiteY1" fmla="*/ 6364 h 716972"/>
                <a:gd name="connsiteX2" fmla="*/ 113001 w 354784"/>
                <a:gd name="connsiteY2" fmla="*/ 716973 h 716972"/>
                <a:gd name="connsiteX3" fmla="*/ 0 w 354784"/>
                <a:gd name="connsiteY3" fmla="*/ 637028 h 716972"/>
                <a:gd name="connsiteX4" fmla="*/ 216975 w 354784"/>
                <a:gd name="connsiteY4" fmla="*/ 0 h 71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84" h="716972">
                  <a:moveTo>
                    <a:pt x="216975" y="0"/>
                  </a:moveTo>
                  <a:cubicBezTo>
                    <a:pt x="264189" y="2208"/>
                    <a:pt x="307636" y="4221"/>
                    <a:pt x="354785" y="6364"/>
                  </a:cubicBezTo>
                  <a:cubicBezTo>
                    <a:pt x="342835" y="266592"/>
                    <a:pt x="262695" y="501296"/>
                    <a:pt x="113001" y="716973"/>
                  </a:cubicBezTo>
                  <a:cubicBezTo>
                    <a:pt x="75009" y="690086"/>
                    <a:pt x="38381" y="664174"/>
                    <a:pt x="0" y="637028"/>
                  </a:cubicBezTo>
                  <a:cubicBezTo>
                    <a:pt x="133458" y="445510"/>
                    <a:pt x="204961" y="234640"/>
                    <a:pt x="216975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520F14A-2A3F-4F40-848E-2235CF1CD212}"/>
              </a:ext>
            </a:extLst>
          </p:cNvPr>
          <p:cNvGrpSpPr/>
          <p:nvPr/>
        </p:nvGrpSpPr>
        <p:grpSpPr>
          <a:xfrm>
            <a:off x="4081964" y="3529549"/>
            <a:ext cx="1191455" cy="1129544"/>
            <a:chOff x="4081964" y="3230445"/>
            <a:chExt cx="1191455" cy="1129544"/>
          </a:xfrm>
          <a:solidFill>
            <a:schemeClr val="accent2"/>
          </a:solidFill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A685E78-800E-452A-9C20-59D55C8DCE7B}"/>
                </a:ext>
              </a:extLst>
            </p:cNvPr>
            <p:cNvSpPr/>
            <p:nvPr/>
          </p:nvSpPr>
          <p:spPr>
            <a:xfrm>
              <a:off x="4081964" y="3230445"/>
              <a:ext cx="538105" cy="1083690"/>
            </a:xfrm>
            <a:custGeom>
              <a:avLst/>
              <a:gdLst>
                <a:gd name="connsiteX0" fmla="*/ 0 w 635598"/>
                <a:gd name="connsiteY0" fmla="*/ 1268990 h 1280030"/>
                <a:gd name="connsiteX1" fmla="*/ 432392 w 635598"/>
                <a:gd name="connsiteY1" fmla="*/ 0 h 1280030"/>
                <a:gd name="connsiteX2" fmla="*/ 635599 w 635598"/>
                <a:gd name="connsiteY2" fmla="*/ 143394 h 1280030"/>
                <a:gd name="connsiteX3" fmla="*/ 248278 w 635598"/>
                <a:gd name="connsiteY3" fmla="*/ 1280030 h 1280030"/>
                <a:gd name="connsiteX4" fmla="*/ 0 w 635598"/>
                <a:gd name="connsiteY4" fmla="*/ 1268990 h 12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598" h="1280030">
                  <a:moveTo>
                    <a:pt x="0" y="1268990"/>
                  </a:moveTo>
                  <a:cubicBezTo>
                    <a:pt x="23055" y="803152"/>
                    <a:pt x="166190" y="382385"/>
                    <a:pt x="432392" y="0"/>
                  </a:cubicBezTo>
                  <a:cubicBezTo>
                    <a:pt x="501296" y="48642"/>
                    <a:pt x="567928" y="95661"/>
                    <a:pt x="635599" y="143394"/>
                  </a:cubicBezTo>
                  <a:cubicBezTo>
                    <a:pt x="397192" y="485385"/>
                    <a:pt x="269189" y="862900"/>
                    <a:pt x="248278" y="1280030"/>
                  </a:cubicBezTo>
                  <a:cubicBezTo>
                    <a:pt x="165605" y="1276328"/>
                    <a:pt x="84946" y="1272757"/>
                    <a:pt x="0" y="126899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2078F4-79D4-4DA5-B8D7-6371FB52F735}"/>
                </a:ext>
              </a:extLst>
            </p:cNvPr>
            <p:cNvSpPr/>
            <p:nvPr/>
          </p:nvSpPr>
          <p:spPr>
            <a:xfrm>
              <a:off x="4507136" y="3483252"/>
              <a:ext cx="424459" cy="849963"/>
            </a:xfrm>
            <a:custGeom>
              <a:avLst/>
              <a:gdLst>
                <a:gd name="connsiteX0" fmla="*/ 501361 w 501361"/>
                <a:gd name="connsiteY0" fmla="*/ 113196 h 1003956"/>
                <a:gd name="connsiteX1" fmla="*/ 196193 w 501361"/>
                <a:gd name="connsiteY1" fmla="*/ 1003957 h 1003956"/>
                <a:gd name="connsiteX2" fmla="*/ 0 w 501361"/>
                <a:gd name="connsiteY2" fmla="*/ 1003957 h 1003956"/>
                <a:gd name="connsiteX3" fmla="*/ 341017 w 501361"/>
                <a:gd name="connsiteY3" fmla="*/ 0 h 1003956"/>
                <a:gd name="connsiteX4" fmla="*/ 501361 w 501361"/>
                <a:gd name="connsiteY4" fmla="*/ 113196 h 10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61" h="1003956">
                  <a:moveTo>
                    <a:pt x="501361" y="113196"/>
                  </a:moveTo>
                  <a:cubicBezTo>
                    <a:pt x="313805" y="383295"/>
                    <a:pt x="212559" y="679890"/>
                    <a:pt x="196193" y="1003957"/>
                  </a:cubicBezTo>
                  <a:cubicBezTo>
                    <a:pt x="130925" y="1003957"/>
                    <a:pt x="67346" y="1003957"/>
                    <a:pt x="0" y="1003957"/>
                  </a:cubicBezTo>
                  <a:cubicBezTo>
                    <a:pt x="17924" y="634300"/>
                    <a:pt x="130925" y="302765"/>
                    <a:pt x="341017" y="0"/>
                  </a:cubicBezTo>
                  <a:cubicBezTo>
                    <a:pt x="394400" y="37667"/>
                    <a:pt x="446419" y="74425"/>
                    <a:pt x="501361" y="11319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7715401-C39F-4DAD-95EF-70BEA04713F2}"/>
                </a:ext>
              </a:extLst>
            </p:cNvPr>
            <p:cNvSpPr/>
            <p:nvPr/>
          </p:nvSpPr>
          <p:spPr>
            <a:xfrm>
              <a:off x="4973823" y="3756454"/>
              <a:ext cx="299596" cy="603535"/>
            </a:xfrm>
            <a:custGeom>
              <a:avLst/>
              <a:gdLst>
                <a:gd name="connsiteX0" fmla="*/ 138134 w 353875"/>
                <a:gd name="connsiteY0" fmla="*/ 712881 h 712881"/>
                <a:gd name="connsiteX1" fmla="*/ 0 w 353875"/>
                <a:gd name="connsiteY1" fmla="*/ 706582 h 712881"/>
                <a:gd name="connsiteX2" fmla="*/ 240939 w 353875"/>
                <a:gd name="connsiteY2" fmla="*/ 0 h 712881"/>
                <a:gd name="connsiteX3" fmla="*/ 353875 w 353875"/>
                <a:gd name="connsiteY3" fmla="*/ 79815 h 712881"/>
                <a:gd name="connsiteX4" fmla="*/ 138134 w 353875"/>
                <a:gd name="connsiteY4" fmla="*/ 712881 h 7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75" h="712881">
                  <a:moveTo>
                    <a:pt x="138134" y="712881"/>
                  </a:moveTo>
                  <a:cubicBezTo>
                    <a:pt x="90985" y="710738"/>
                    <a:pt x="46889" y="708725"/>
                    <a:pt x="0" y="706582"/>
                  </a:cubicBezTo>
                  <a:cubicBezTo>
                    <a:pt x="13183" y="447004"/>
                    <a:pt x="92284" y="213598"/>
                    <a:pt x="240939" y="0"/>
                  </a:cubicBezTo>
                  <a:cubicBezTo>
                    <a:pt x="279451" y="27211"/>
                    <a:pt x="316208" y="53188"/>
                    <a:pt x="353875" y="79815"/>
                  </a:cubicBezTo>
                  <a:cubicBezTo>
                    <a:pt x="221586" y="270164"/>
                    <a:pt x="150603" y="479411"/>
                    <a:pt x="138134" y="71288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AE4F6FE-32A8-48A0-B91A-0CCD1771D0E2}"/>
              </a:ext>
            </a:extLst>
          </p:cNvPr>
          <p:cNvGrpSpPr/>
          <p:nvPr/>
        </p:nvGrpSpPr>
        <p:grpSpPr>
          <a:xfrm>
            <a:off x="4080094" y="4718749"/>
            <a:ext cx="1176993" cy="1085065"/>
            <a:chOff x="4080094" y="4419645"/>
            <a:chExt cx="1176993" cy="1085065"/>
          </a:xfrm>
          <a:solidFill>
            <a:schemeClr val="accent1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E533349-A5AB-4100-AA43-5B4B8D26EA7B}"/>
                </a:ext>
              </a:extLst>
            </p:cNvPr>
            <p:cNvSpPr/>
            <p:nvPr/>
          </p:nvSpPr>
          <p:spPr>
            <a:xfrm>
              <a:off x="4080094" y="4420292"/>
              <a:ext cx="510505" cy="1084418"/>
            </a:xfrm>
            <a:custGeom>
              <a:avLst/>
              <a:gdLst>
                <a:gd name="connsiteX0" fmla="*/ 395829 w 602997"/>
                <a:gd name="connsiteY0" fmla="*/ 1280891 h 1280890"/>
                <a:gd name="connsiteX1" fmla="*/ 0 w 602997"/>
                <a:gd name="connsiteY1" fmla="*/ 1510 h 1280890"/>
                <a:gd name="connsiteX2" fmla="*/ 32082 w 602997"/>
                <a:gd name="connsiteY2" fmla="*/ 81 h 1280890"/>
                <a:gd name="connsiteX3" fmla="*/ 248797 w 602997"/>
                <a:gd name="connsiteY3" fmla="*/ 16 h 1280890"/>
                <a:gd name="connsiteX4" fmla="*/ 602997 w 602997"/>
                <a:gd name="connsiteY4" fmla="*/ 1143406 h 1280890"/>
                <a:gd name="connsiteX5" fmla="*/ 395829 w 602997"/>
                <a:gd name="connsiteY5" fmla="*/ 1280891 h 128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997" h="1280890">
                  <a:moveTo>
                    <a:pt x="395829" y="1280891"/>
                  </a:moveTo>
                  <a:cubicBezTo>
                    <a:pt x="140797" y="890972"/>
                    <a:pt x="9547" y="466243"/>
                    <a:pt x="0" y="1510"/>
                  </a:cubicBezTo>
                  <a:cubicBezTo>
                    <a:pt x="12794" y="926"/>
                    <a:pt x="22405" y="81"/>
                    <a:pt x="32082" y="81"/>
                  </a:cubicBezTo>
                  <a:cubicBezTo>
                    <a:pt x="103390" y="-49"/>
                    <a:pt x="174697" y="16"/>
                    <a:pt x="248797" y="16"/>
                  </a:cubicBezTo>
                  <a:cubicBezTo>
                    <a:pt x="256915" y="413250"/>
                    <a:pt x="374722" y="794207"/>
                    <a:pt x="602997" y="1143406"/>
                  </a:cubicBezTo>
                  <a:cubicBezTo>
                    <a:pt x="534417" y="1188931"/>
                    <a:pt x="467006" y="1233677"/>
                    <a:pt x="395829" y="128089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6C0B5FE-2E95-4BC5-833C-EAE86501A788}"/>
                </a:ext>
              </a:extLst>
            </p:cNvPr>
            <p:cNvSpPr/>
            <p:nvPr/>
          </p:nvSpPr>
          <p:spPr>
            <a:xfrm>
              <a:off x="4505762" y="4421790"/>
              <a:ext cx="402630" cy="855241"/>
            </a:xfrm>
            <a:custGeom>
              <a:avLst/>
              <a:gdLst>
                <a:gd name="connsiteX0" fmla="*/ 0 w 475578"/>
                <a:gd name="connsiteY0" fmla="*/ 0 h 1010191"/>
                <a:gd name="connsiteX1" fmla="*/ 196193 w 475578"/>
                <a:gd name="connsiteY1" fmla="*/ 0 h 1010191"/>
                <a:gd name="connsiteX2" fmla="*/ 475579 w 475578"/>
                <a:gd name="connsiteY2" fmla="*/ 901736 h 1010191"/>
                <a:gd name="connsiteX3" fmla="*/ 312182 w 475578"/>
                <a:gd name="connsiteY3" fmla="*/ 1010191 h 1010191"/>
                <a:gd name="connsiteX4" fmla="*/ 0 w 475578"/>
                <a:gd name="connsiteY4" fmla="*/ 0 h 10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78" h="1010191">
                  <a:moveTo>
                    <a:pt x="0" y="0"/>
                  </a:moveTo>
                  <a:cubicBezTo>
                    <a:pt x="67346" y="0"/>
                    <a:pt x="130276" y="0"/>
                    <a:pt x="196193" y="0"/>
                  </a:cubicBezTo>
                  <a:cubicBezTo>
                    <a:pt x="202558" y="326404"/>
                    <a:pt x="295751" y="626247"/>
                    <a:pt x="475579" y="901736"/>
                  </a:cubicBezTo>
                  <a:cubicBezTo>
                    <a:pt x="420962" y="937974"/>
                    <a:pt x="367838" y="973238"/>
                    <a:pt x="312182" y="1010191"/>
                  </a:cubicBezTo>
                  <a:cubicBezTo>
                    <a:pt x="111378" y="703529"/>
                    <a:pt x="7728" y="369137"/>
                    <a:pt x="0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0D4D945C-BFCD-4E90-A054-731C9E0AA394}"/>
                </a:ext>
              </a:extLst>
            </p:cNvPr>
            <p:cNvSpPr/>
            <p:nvPr/>
          </p:nvSpPr>
          <p:spPr>
            <a:xfrm>
              <a:off x="4973052" y="4419645"/>
              <a:ext cx="284035" cy="603479"/>
            </a:xfrm>
            <a:custGeom>
              <a:avLst/>
              <a:gdLst>
                <a:gd name="connsiteX0" fmla="*/ 220157 w 335496"/>
                <a:gd name="connsiteY0" fmla="*/ 712816 h 712816"/>
                <a:gd name="connsiteX1" fmla="*/ 0 w 335496"/>
                <a:gd name="connsiteY1" fmla="*/ 0 h 712816"/>
                <a:gd name="connsiteX2" fmla="*/ 138199 w 335496"/>
                <a:gd name="connsiteY2" fmla="*/ 0 h 712816"/>
                <a:gd name="connsiteX3" fmla="*/ 335497 w 335496"/>
                <a:gd name="connsiteY3" fmla="*/ 636183 h 712816"/>
                <a:gd name="connsiteX4" fmla="*/ 220157 w 335496"/>
                <a:gd name="connsiteY4" fmla="*/ 712816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96" h="712816">
                  <a:moveTo>
                    <a:pt x="220157" y="712816"/>
                  </a:moveTo>
                  <a:cubicBezTo>
                    <a:pt x="78192" y="494607"/>
                    <a:pt x="4936" y="259318"/>
                    <a:pt x="0" y="0"/>
                  </a:cubicBezTo>
                  <a:cubicBezTo>
                    <a:pt x="47409" y="0"/>
                    <a:pt x="91570" y="0"/>
                    <a:pt x="138199" y="0"/>
                  </a:cubicBezTo>
                  <a:cubicBezTo>
                    <a:pt x="143070" y="229444"/>
                    <a:pt x="208143" y="440445"/>
                    <a:pt x="335497" y="636183"/>
                  </a:cubicBezTo>
                  <a:cubicBezTo>
                    <a:pt x="297764" y="661252"/>
                    <a:pt x="260422" y="686060"/>
                    <a:pt x="220157" y="71281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A4EC401-CDEE-4474-B4DC-F2FAB4F5079B}"/>
              </a:ext>
            </a:extLst>
          </p:cNvPr>
          <p:cNvGrpSpPr/>
          <p:nvPr/>
        </p:nvGrpSpPr>
        <p:grpSpPr>
          <a:xfrm>
            <a:off x="5555365" y="2677538"/>
            <a:ext cx="1134604" cy="1063691"/>
            <a:chOff x="5555365" y="2378434"/>
            <a:chExt cx="1134604" cy="1063691"/>
          </a:xfrm>
          <a:solidFill>
            <a:schemeClr val="accent4"/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61CE20B-CE3F-4590-96A8-D7669F33FEBC}"/>
                </a:ext>
              </a:extLst>
            </p:cNvPr>
            <p:cNvSpPr/>
            <p:nvPr/>
          </p:nvSpPr>
          <p:spPr>
            <a:xfrm>
              <a:off x="5555365" y="2378434"/>
              <a:ext cx="1134604" cy="287897"/>
            </a:xfrm>
            <a:custGeom>
              <a:avLst/>
              <a:gdLst>
                <a:gd name="connsiteX0" fmla="*/ 1340167 w 1340167"/>
                <a:gd name="connsiteY0" fmla="*/ 104510 h 340058"/>
                <a:gd name="connsiteX1" fmla="*/ 1267756 w 1340167"/>
                <a:gd name="connsiteY1" fmla="*/ 340059 h 340058"/>
                <a:gd name="connsiteX2" fmla="*/ 65982 w 1340167"/>
                <a:gd name="connsiteY2" fmla="*/ 323563 h 340058"/>
                <a:gd name="connsiteX3" fmla="*/ 0 w 1340167"/>
                <a:gd name="connsiteY3" fmla="*/ 87170 h 340058"/>
                <a:gd name="connsiteX4" fmla="*/ 1340167 w 1340167"/>
                <a:gd name="connsiteY4" fmla="*/ 104510 h 34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67" h="340058">
                  <a:moveTo>
                    <a:pt x="1340167" y="104510"/>
                  </a:moveTo>
                  <a:cubicBezTo>
                    <a:pt x="1316009" y="183091"/>
                    <a:pt x="1292239" y="260374"/>
                    <a:pt x="1267756" y="340059"/>
                  </a:cubicBezTo>
                  <a:cubicBezTo>
                    <a:pt x="868745" y="221213"/>
                    <a:pt x="469344" y="215173"/>
                    <a:pt x="65982" y="323563"/>
                  </a:cubicBezTo>
                  <a:cubicBezTo>
                    <a:pt x="43707" y="243878"/>
                    <a:pt x="21821" y="165362"/>
                    <a:pt x="0" y="87170"/>
                  </a:cubicBezTo>
                  <a:cubicBezTo>
                    <a:pt x="287438" y="-36027"/>
                    <a:pt x="996293" y="-27195"/>
                    <a:pt x="1340167" y="10451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39E4366-7E65-406E-8FC2-A7DD8168AFB2}"/>
                </a:ext>
              </a:extLst>
            </p:cNvPr>
            <p:cNvSpPr/>
            <p:nvPr/>
          </p:nvSpPr>
          <p:spPr>
            <a:xfrm>
              <a:off x="5668793" y="2809867"/>
              <a:ext cx="895433" cy="228416"/>
            </a:xfrm>
            <a:custGeom>
              <a:avLst/>
              <a:gdLst>
                <a:gd name="connsiteX0" fmla="*/ 52669 w 1057664"/>
                <a:gd name="connsiteY0" fmla="*/ 257007 h 269800"/>
                <a:gd name="connsiteX1" fmla="*/ 0 w 1057664"/>
                <a:gd name="connsiteY1" fmla="*/ 68282 h 269800"/>
                <a:gd name="connsiteX2" fmla="*/ 1057665 w 1057664"/>
                <a:gd name="connsiteY2" fmla="*/ 82440 h 269800"/>
                <a:gd name="connsiteX3" fmla="*/ 1041948 w 1057664"/>
                <a:gd name="connsiteY3" fmla="*/ 135953 h 269800"/>
                <a:gd name="connsiteX4" fmla="*/ 1000320 w 1057664"/>
                <a:gd name="connsiteY4" fmla="*/ 269801 h 269800"/>
                <a:gd name="connsiteX5" fmla="*/ 52669 w 1057664"/>
                <a:gd name="connsiteY5" fmla="*/ 257007 h 26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64" h="269800">
                  <a:moveTo>
                    <a:pt x="52669" y="257007"/>
                  </a:moveTo>
                  <a:cubicBezTo>
                    <a:pt x="34874" y="193168"/>
                    <a:pt x="17924" y="132446"/>
                    <a:pt x="0" y="68282"/>
                  </a:cubicBezTo>
                  <a:cubicBezTo>
                    <a:pt x="354655" y="-27639"/>
                    <a:pt x="705348" y="-22119"/>
                    <a:pt x="1057665" y="82440"/>
                  </a:cubicBezTo>
                  <a:cubicBezTo>
                    <a:pt x="1051885" y="102247"/>
                    <a:pt x="1047144" y="119198"/>
                    <a:pt x="1041948" y="135953"/>
                  </a:cubicBezTo>
                  <a:cubicBezTo>
                    <a:pt x="1028310" y="180049"/>
                    <a:pt x="1014542" y="224081"/>
                    <a:pt x="1000320" y="269801"/>
                  </a:cubicBezTo>
                  <a:cubicBezTo>
                    <a:pt x="685540" y="176542"/>
                    <a:pt x="371410" y="171152"/>
                    <a:pt x="52669" y="25700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68927E8-B1FC-4AC3-97DF-239520CCBF40}"/>
                </a:ext>
              </a:extLst>
            </p:cNvPr>
            <p:cNvSpPr/>
            <p:nvPr/>
          </p:nvSpPr>
          <p:spPr>
            <a:xfrm>
              <a:off x="5794150" y="3280787"/>
              <a:ext cx="632455" cy="161338"/>
            </a:xfrm>
            <a:custGeom>
              <a:avLst/>
              <a:gdLst>
                <a:gd name="connsiteX0" fmla="*/ 37213 w 747041"/>
                <a:gd name="connsiteY0" fmla="*/ 181542 h 190568"/>
                <a:gd name="connsiteX1" fmla="*/ 0 w 747041"/>
                <a:gd name="connsiteY1" fmla="*/ 48603 h 190568"/>
                <a:gd name="connsiteX2" fmla="*/ 747041 w 747041"/>
                <a:gd name="connsiteY2" fmla="*/ 58279 h 190568"/>
                <a:gd name="connsiteX3" fmla="*/ 706257 w 747041"/>
                <a:gd name="connsiteY3" fmla="*/ 190569 h 190568"/>
                <a:gd name="connsiteX4" fmla="*/ 37213 w 747041"/>
                <a:gd name="connsiteY4" fmla="*/ 181542 h 1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41" h="190568">
                  <a:moveTo>
                    <a:pt x="37213" y="181542"/>
                  </a:moveTo>
                  <a:cubicBezTo>
                    <a:pt x="24678" y="136731"/>
                    <a:pt x="12729" y="94128"/>
                    <a:pt x="0" y="48603"/>
                  </a:cubicBezTo>
                  <a:cubicBezTo>
                    <a:pt x="250161" y="-19847"/>
                    <a:pt x="497270" y="-15431"/>
                    <a:pt x="747041" y="58279"/>
                  </a:cubicBezTo>
                  <a:cubicBezTo>
                    <a:pt x="733144" y="103415"/>
                    <a:pt x="719895" y="146342"/>
                    <a:pt x="706257" y="190569"/>
                  </a:cubicBezTo>
                  <a:cubicBezTo>
                    <a:pt x="483307" y="124457"/>
                    <a:pt x="261591" y="121144"/>
                    <a:pt x="37213" y="18154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91AAF7D-0478-477D-83BE-4023E3678345}"/>
              </a:ext>
            </a:extLst>
          </p:cNvPr>
          <p:cNvGrpSpPr/>
          <p:nvPr/>
        </p:nvGrpSpPr>
        <p:grpSpPr>
          <a:xfrm>
            <a:off x="6446509" y="2801315"/>
            <a:ext cx="1261778" cy="1297515"/>
            <a:chOff x="6446509" y="2502211"/>
            <a:chExt cx="1261778" cy="1297515"/>
          </a:xfrm>
          <a:solidFill>
            <a:schemeClr val="accent3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936D5AB-94F7-4DB1-BF05-47F10BC9AE21}"/>
                </a:ext>
              </a:extLst>
            </p:cNvPr>
            <p:cNvSpPr/>
            <p:nvPr/>
          </p:nvSpPr>
          <p:spPr>
            <a:xfrm>
              <a:off x="6726147" y="2502211"/>
              <a:ext cx="982140" cy="806032"/>
            </a:xfrm>
            <a:custGeom>
              <a:avLst/>
              <a:gdLst>
                <a:gd name="connsiteX0" fmla="*/ 0 w 1160080"/>
                <a:gd name="connsiteY0" fmla="*/ 232951 h 952067"/>
                <a:gd name="connsiteX1" fmla="*/ 86569 w 1160080"/>
                <a:gd name="connsiteY1" fmla="*/ 0 h 952067"/>
                <a:gd name="connsiteX2" fmla="*/ 1160080 w 1160080"/>
                <a:gd name="connsiteY2" fmla="*/ 801918 h 952067"/>
                <a:gd name="connsiteX3" fmla="*/ 1146182 w 1160080"/>
                <a:gd name="connsiteY3" fmla="*/ 813803 h 952067"/>
                <a:gd name="connsiteX4" fmla="*/ 962003 w 1160080"/>
                <a:gd name="connsiteY4" fmla="*/ 952067 h 952067"/>
                <a:gd name="connsiteX5" fmla="*/ 0 w 1160080"/>
                <a:gd name="connsiteY5" fmla="*/ 232951 h 95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080" h="952067">
                  <a:moveTo>
                    <a:pt x="0" y="232951"/>
                  </a:moveTo>
                  <a:cubicBezTo>
                    <a:pt x="29030" y="154760"/>
                    <a:pt x="57215" y="78971"/>
                    <a:pt x="86569" y="0"/>
                  </a:cubicBezTo>
                  <a:cubicBezTo>
                    <a:pt x="522013" y="165345"/>
                    <a:pt x="878227" y="432716"/>
                    <a:pt x="1160080" y="801918"/>
                  </a:cubicBezTo>
                  <a:cubicBezTo>
                    <a:pt x="1154235" y="806919"/>
                    <a:pt x="1150404" y="810621"/>
                    <a:pt x="1146182" y="813803"/>
                  </a:cubicBezTo>
                  <a:cubicBezTo>
                    <a:pt x="1085590" y="859328"/>
                    <a:pt x="1024933" y="904788"/>
                    <a:pt x="962003" y="952067"/>
                  </a:cubicBezTo>
                  <a:cubicBezTo>
                    <a:pt x="709699" y="621441"/>
                    <a:pt x="390114" y="381411"/>
                    <a:pt x="0" y="23295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6C501582-2DDA-48DF-B8FF-B94517AA3B73}"/>
                </a:ext>
              </a:extLst>
            </p:cNvPr>
            <p:cNvSpPr/>
            <p:nvPr/>
          </p:nvSpPr>
          <p:spPr>
            <a:xfrm>
              <a:off x="6592706" y="2909076"/>
              <a:ext cx="775132" cy="635590"/>
            </a:xfrm>
            <a:custGeom>
              <a:avLst/>
              <a:gdLst>
                <a:gd name="connsiteX0" fmla="*/ 0 w 915568"/>
                <a:gd name="connsiteY0" fmla="*/ 183659 h 750743"/>
                <a:gd name="connsiteX1" fmla="*/ 68385 w 915568"/>
                <a:gd name="connsiteY1" fmla="*/ 0 h 750743"/>
                <a:gd name="connsiteX2" fmla="*/ 915569 w 915568"/>
                <a:gd name="connsiteY2" fmla="*/ 633066 h 750743"/>
                <a:gd name="connsiteX3" fmla="*/ 837767 w 915568"/>
                <a:gd name="connsiteY3" fmla="*/ 691580 h 750743"/>
                <a:gd name="connsiteX4" fmla="*/ 758991 w 915568"/>
                <a:gd name="connsiteY4" fmla="*/ 750743 h 750743"/>
                <a:gd name="connsiteX5" fmla="*/ 0 w 915568"/>
                <a:gd name="connsiteY5" fmla="*/ 183659 h 75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568" h="750743">
                  <a:moveTo>
                    <a:pt x="0" y="183659"/>
                  </a:moveTo>
                  <a:cubicBezTo>
                    <a:pt x="22860" y="122223"/>
                    <a:pt x="45071" y="62540"/>
                    <a:pt x="68385" y="0"/>
                  </a:cubicBezTo>
                  <a:cubicBezTo>
                    <a:pt x="412130" y="130536"/>
                    <a:pt x="692165" y="341082"/>
                    <a:pt x="915569" y="633066"/>
                  </a:cubicBezTo>
                  <a:cubicBezTo>
                    <a:pt x="888683" y="653328"/>
                    <a:pt x="863225" y="672487"/>
                    <a:pt x="837767" y="691580"/>
                  </a:cubicBezTo>
                  <a:cubicBezTo>
                    <a:pt x="812829" y="710349"/>
                    <a:pt x="787826" y="729052"/>
                    <a:pt x="758991" y="750743"/>
                  </a:cubicBezTo>
                  <a:cubicBezTo>
                    <a:pt x="559875" y="491035"/>
                    <a:pt x="308285" y="300427"/>
                    <a:pt x="0" y="183659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47E8C79-CCB7-4D3D-8277-554196FC63E3}"/>
                </a:ext>
              </a:extLst>
            </p:cNvPr>
            <p:cNvSpPr/>
            <p:nvPr/>
          </p:nvSpPr>
          <p:spPr>
            <a:xfrm>
              <a:off x="6446509" y="3350965"/>
              <a:ext cx="547233" cy="448761"/>
            </a:xfrm>
            <a:custGeom>
              <a:avLst/>
              <a:gdLst>
                <a:gd name="connsiteX0" fmla="*/ 0 w 646379"/>
                <a:gd name="connsiteY0" fmla="*/ 129627 h 530066"/>
                <a:gd name="connsiteX1" fmla="*/ 48383 w 646379"/>
                <a:gd name="connsiteY1" fmla="*/ 0 h 530066"/>
                <a:gd name="connsiteX2" fmla="*/ 646379 w 646379"/>
                <a:gd name="connsiteY2" fmla="*/ 447069 h 530066"/>
                <a:gd name="connsiteX3" fmla="*/ 535846 w 646379"/>
                <a:gd name="connsiteY3" fmla="*/ 530066 h 530066"/>
                <a:gd name="connsiteX4" fmla="*/ 297310 w 646379"/>
                <a:gd name="connsiteY4" fmla="*/ 292244 h 530066"/>
                <a:gd name="connsiteX5" fmla="*/ 0 w 646379"/>
                <a:gd name="connsiteY5" fmla="*/ 129627 h 53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79" h="530066">
                  <a:moveTo>
                    <a:pt x="0" y="129627"/>
                  </a:moveTo>
                  <a:cubicBezTo>
                    <a:pt x="16496" y="85335"/>
                    <a:pt x="31952" y="43902"/>
                    <a:pt x="48383" y="0"/>
                  </a:cubicBezTo>
                  <a:cubicBezTo>
                    <a:pt x="291270" y="92479"/>
                    <a:pt x="488957" y="240809"/>
                    <a:pt x="646379" y="447069"/>
                  </a:cubicBezTo>
                  <a:cubicBezTo>
                    <a:pt x="608972" y="475189"/>
                    <a:pt x="573578" y="501751"/>
                    <a:pt x="535846" y="530066"/>
                  </a:cubicBezTo>
                  <a:cubicBezTo>
                    <a:pt x="466162" y="439341"/>
                    <a:pt x="387581" y="359850"/>
                    <a:pt x="297310" y="292244"/>
                  </a:cubicBezTo>
                  <a:cubicBezTo>
                    <a:pt x="206844" y="224509"/>
                    <a:pt x="108585" y="170995"/>
                    <a:pt x="0" y="12962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14806CB-C0B0-47F1-91A7-EAA043D22719}"/>
              </a:ext>
            </a:extLst>
          </p:cNvPr>
          <p:cNvGrpSpPr/>
          <p:nvPr/>
        </p:nvGrpSpPr>
        <p:grpSpPr>
          <a:xfrm>
            <a:off x="6933153" y="3575624"/>
            <a:ext cx="1178753" cy="1108596"/>
            <a:chOff x="6933153" y="3276520"/>
            <a:chExt cx="1178753" cy="1108596"/>
          </a:xfrm>
          <a:solidFill>
            <a:schemeClr val="accent2"/>
          </a:solidFill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38F7836-667F-49CD-AE1D-812E88D1FC63}"/>
                </a:ext>
              </a:extLst>
            </p:cNvPr>
            <p:cNvSpPr/>
            <p:nvPr/>
          </p:nvSpPr>
          <p:spPr>
            <a:xfrm>
              <a:off x="7599861" y="3276520"/>
              <a:ext cx="512045" cy="1082370"/>
            </a:xfrm>
            <a:custGeom>
              <a:avLst/>
              <a:gdLst>
                <a:gd name="connsiteX0" fmla="*/ 604816 w 604815"/>
                <a:gd name="connsiteY0" fmla="*/ 1278472 h 1278471"/>
                <a:gd name="connsiteX1" fmla="*/ 356019 w 604815"/>
                <a:gd name="connsiteY1" fmla="*/ 1278472 h 1278471"/>
                <a:gd name="connsiteX2" fmla="*/ 260487 w 604815"/>
                <a:gd name="connsiteY2" fmla="*/ 683397 h 1278471"/>
                <a:gd name="connsiteX3" fmla="*/ 0 w 604815"/>
                <a:gd name="connsiteY3" fmla="*/ 137160 h 1278471"/>
                <a:gd name="connsiteX4" fmla="*/ 206065 w 604815"/>
                <a:gd name="connsiteY4" fmla="*/ 0 h 1278471"/>
                <a:gd name="connsiteX5" fmla="*/ 222755 w 604815"/>
                <a:gd name="connsiteY5" fmla="*/ 23444 h 1278471"/>
                <a:gd name="connsiteX6" fmla="*/ 595074 w 604815"/>
                <a:gd name="connsiteY6" fmla="*/ 1100138 h 1278471"/>
                <a:gd name="connsiteX7" fmla="*/ 604816 w 604815"/>
                <a:gd name="connsiteY7" fmla="*/ 1198072 h 1278471"/>
                <a:gd name="connsiteX8" fmla="*/ 604816 w 604815"/>
                <a:gd name="connsiteY8" fmla="*/ 1278472 h 127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815" h="1278471">
                  <a:moveTo>
                    <a:pt x="604816" y="1278472"/>
                  </a:moveTo>
                  <a:cubicBezTo>
                    <a:pt x="522923" y="1278472"/>
                    <a:pt x="441029" y="1278472"/>
                    <a:pt x="356019" y="1278472"/>
                  </a:cubicBezTo>
                  <a:cubicBezTo>
                    <a:pt x="352512" y="1077213"/>
                    <a:pt x="321079" y="877837"/>
                    <a:pt x="260487" y="683397"/>
                  </a:cubicBezTo>
                  <a:cubicBezTo>
                    <a:pt x="200155" y="489801"/>
                    <a:pt x="113521" y="308610"/>
                    <a:pt x="0" y="137160"/>
                  </a:cubicBezTo>
                  <a:cubicBezTo>
                    <a:pt x="69100" y="91180"/>
                    <a:pt x="137030" y="45980"/>
                    <a:pt x="206065" y="0"/>
                  </a:cubicBezTo>
                  <a:cubicBezTo>
                    <a:pt x="212559" y="9092"/>
                    <a:pt x="218014" y="16041"/>
                    <a:pt x="222755" y="23444"/>
                  </a:cubicBezTo>
                  <a:cubicBezTo>
                    <a:pt x="434405" y="352057"/>
                    <a:pt x="559356" y="710673"/>
                    <a:pt x="595074" y="1100138"/>
                  </a:cubicBezTo>
                  <a:cubicBezTo>
                    <a:pt x="598062" y="1132804"/>
                    <a:pt x="601569" y="1165406"/>
                    <a:pt x="604816" y="1198072"/>
                  </a:cubicBezTo>
                  <a:cubicBezTo>
                    <a:pt x="604816" y="1224894"/>
                    <a:pt x="604816" y="1251650"/>
                    <a:pt x="604816" y="127847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A85EFB8-489E-41EA-924C-964E49E43892}"/>
                </a:ext>
              </a:extLst>
            </p:cNvPr>
            <p:cNvSpPr/>
            <p:nvPr/>
          </p:nvSpPr>
          <p:spPr>
            <a:xfrm>
              <a:off x="7281902" y="3519155"/>
              <a:ext cx="403951" cy="854086"/>
            </a:xfrm>
            <a:custGeom>
              <a:avLst/>
              <a:gdLst>
                <a:gd name="connsiteX0" fmla="*/ 163332 w 477137"/>
                <a:gd name="connsiteY0" fmla="*/ 0 h 1008827"/>
                <a:gd name="connsiteX1" fmla="*/ 477137 w 477137"/>
                <a:gd name="connsiteY1" fmla="*/ 1008827 h 1008827"/>
                <a:gd name="connsiteX2" fmla="*/ 280944 w 477137"/>
                <a:gd name="connsiteY2" fmla="*/ 1008827 h 1008827"/>
                <a:gd name="connsiteX3" fmla="*/ 0 w 477137"/>
                <a:gd name="connsiteY3" fmla="*/ 108715 h 1008827"/>
                <a:gd name="connsiteX4" fmla="*/ 163332 w 477137"/>
                <a:gd name="connsiteY4" fmla="*/ 0 h 100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37" h="1008827">
                  <a:moveTo>
                    <a:pt x="163332" y="0"/>
                  </a:moveTo>
                  <a:cubicBezTo>
                    <a:pt x="364656" y="306921"/>
                    <a:pt x="468630" y="640924"/>
                    <a:pt x="477137" y="1008827"/>
                  </a:cubicBezTo>
                  <a:cubicBezTo>
                    <a:pt x="411350" y="1008827"/>
                    <a:pt x="347706" y="1008827"/>
                    <a:pt x="280944" y="1008827"/>
                  </a:cubicBezTo>
                  <a:cubicBezTo>
                    <a:pt x="273995" y="684046"/>
                    <a:pt x="180347" y="384139"/>
                    <a:pt x="0" y="108715"/>
                  </a:cubicBezTo>
                  <a:cubicBezTo>
                    <a:pt x="53773" y="72931"/>
                    <a:pt x="107026" y="37472"/>
                    <a:pt x="16333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2FA1118-090B-4A5E-A3EA-B31CCA852620}"/>
                </a:ext>
              </a:extLst>
            </p:cNvPr>
            <p:cNvSpPr/>
            <p:nvPr/>
          </p:nvSpPr>
          <p:spPr>
            <a:xfrm>
              <a:off x="6933153" y="3781801"/>
              <a:ext cx="285246" cy="603315"/>
            </a:xfrm>
            <a:custGeom>
              <a:avLst/>
              <a:gdLst>
                <a:gd name="connsiteX0" fmla="*/ 336925 w 336925"/>
                <a:gd name="connsiteY0" fmla="*/ 712622 h 712621"/>
                <a:gd name="connsiteX1" fmla="*/ 198856 w 336925"/>
                <a:gd name="connsiteY1" fmla="*/ 712622 h 712621"/>
                <a:gd name="connsiteX2" fmla="*/ 0 w 336925"/>
                <a:gd name="connsiteY2" fmla="*/ 76633 h 712621"/>
                <a:gd name="connsiteX3" fmla="*/ 115339 w 336925"/>
                <a:gd name="connsiteY3" fmla="*/ 0 h 712621"/>
                <a:gd name="connsiteX4" fmla="*/ 336925 w 336925"/>
                <a:gd name="connsiteY4" fmla="*/ 712622 h 7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25" h="712621">
                  <a:moveTo>
                    <a:pt x="336925" y="712622"/>
                  </a:moveTo>
                  <a:cubicBezTo>
                    <a:pt x="289257" y="712622"/>
                    <a:pt x="245810" y="712622"/>
                    <a:pt x="198856" y="712622"/>
                  </a:cubicBezTo>
                  <a:cubicBezTo>
                    <a:pt x="192881" y="483502"/>
                    <a:pt x="128003" y="271463"/>
                    <a:pt x="0" y="76633"/>
                  </a:cubicBezTo>
                  <a:cubicBezTo>
                    <a:pt x="38512" y="51045"/>
                    <a:pt x="76114" y="26107"/>
                    <a:pt x="115339" y="0"/>
                  </a:cubicBezTo>
                  <a:cubicBezTo>
                    <a:pt x="257565" y="216391"/>
                    <a:pt x="330691" y="452005"/>
                    <a:pt x="336925" y="71262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69B3B76-0B45-431B-A242-92E672409168}"/>
              </a:ext>
            </a:extLst>
          </p:cNvPr>
          <p:cNvGrpSpPr/>
          <p:nvPr/>
        </p:nvGrpSpPr>
        <p:grpSpPr>
          <a:xfrm>
            <a:off x="4517089" y="2783007"/>
            <a:ext cx="1253418" cy="1294049"/>
            <a:chOff x="4517089" y="2483903"/>
            <a:chExt cx="1253418" cy="1294049"/>
          </a:xfrm>
          <a:solidFill>
            <a:schemeClr val="accent3"/>
          </a:solidFill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BFB7BBD5-934E-45C1-96AC-BFBB2AA206F8}"/>
                </a:ext>
              </a:extLst>
            </p:cNvPr>
            <p:cNvSpPr/>
            <p:nvPr/>
          </p:nvSpPr>
          <p:spPr>
            <a:xfrm>
              <a:off x="4517089" y="2483903"/>
              <a:ext cx="995555" cy="785525"/>
            </a:xfrm>
            <a:custGeom>
              <a:avLst/>
              <a:gdLst>
                <a:gd name="connsiteX0" fmla="*/ 1095397 w 1175926"/>
                <a:gd name="connsiteY0" fmla="*/ 0 h 927843"/>
                <a:gd name="connsiteX1" fmla="*/ 1175926 w 1175926"/>
                <a:gd name="connsiteY1" fmla="*/ 235224 h 927843"/>
                <a:gd name="connsiteX2" fmla="*/ 636963 w 1175926"/>
                <a:gd name="connsiteY2" fmla="*/ 510843 h 927843"/>
                <a:gd name="connsiteX3" fmla="*/ 194894 w 1175926"/>
                <a:gd name="connsiteY3" fmla="*/ 927843 h 927843"/>
                <a:gd name="connsiteX4" fmla="*/ 0 w 1175926"/>
                <a:gd name="connsiteY4" fmla="*/ 773149 h 927843"/>
                <a:gd name="connsiteX5" fmla="*/ 1095397 w 1175926"/>
                <a:gd name="connsiteY5" fmla="*/ 0 h 9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926" h="927843">
                  <a:moveTo>
                    <a:pt x="1095397" y="0"/>
                  </a:moveTo>
                  <a:cubicBezTo>
                    <a:pt x="1122348" y="78711"/>
                    <a:pt x="1148585" y="155279"/>
                    <a:pt x="1175926" y="235224"/>
                  </a:cubicBezTo>
                  <a:cubicBezTo>
                    <a:pt x="982850" y="302505"/>
                    <a:pt x="803152" y="393556"/>
                    <a:pt x="636963" y="510843"/>
                  </a:cubicBezTo>
                  <a:cubicBezTo>
                    <a:pt x="470448" y="628390"/>
                    <a:pt x="323742" y="767044"/>
                    <a:pt x="194894" y="927843"/>
                  </a:cubicBezTo>
                  <a:cubicBezTo>
                    <a:pt x="130081" y="876408"/>
                    <a:pt x="66762" y="826077"/>
                    <a:pt x="0" y="773149"/>
                  </a:cubicBezTo>
                  <a:cubicBezTo>
                    <a:pt x="291985" y="411155"/>
                    <a:pt x="655407" y="154175"/>
                    <a:pt x="1095397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724ED5E8-9D4D-4D91-B706-74E59FD524AA}"/>
                </a:ext>
              </a:extLst>
            </p:cNvPr>
            <p:cNvSpPr/>
            <p:nvPr/>
          </p:nvSpPr>
          <p:spPr>
            <a:xfrm>
              <a:off x="4850442" y="2894506"/>
              <a:ext cx="785249" cy="619644"/>
            </a:xfrm>
            <a:custGeom>
              <a:avLst/>
              <a:gdLst>
                <a:gd name="connsiteX0" fmla="*/ 927518 w 927518"/>
                <a:gd name="connsiteY0" fmla="*/ 185608 h 731909"/>
                <a:gd name="connsiteX1" fmla="*/ 500387 w 927518"/>
                <a:gd name="connsiteY1" fmla="*/ 404401 h 731909"/>
                <a:gd name="connsiteX2" fmla="*/ 153785 w 927518"/>
                <a:gd name="connsiteY2" fmla="*/ 731910 h 731909"/>
                <a:gd name="connsiteX3" fmla="*/ 0 w 927518"/>
                <a:gd name="connsiteY3" fmla="*/ 609752 h 731909"/>
                <a:gd name="connsiteX4" fmla="*/ 863679 w 927518"/>
                <a:gd name="connsiteY4" fmla="*/ 0 h 731909"/>
                <a:gd name="connsiteX5" fmla="*/ 927518 w 927518"/>
                <a:gd name="connsiteY5" fmla="*/ 185608 h 73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518" h="731909">
                  <a:moveTo>
                    <a:pt x="927518" y="185608"/>
                  </a:moveTo>
                  <a:cubicBezTo>
                    <a:pt x="772954" y="239316"/>
                    <a:pt x="631313" y="311468"/>
                    <a:pt x="500387" y="404401"/>
                  </a:cubicBezTo>
                  <a:cubicBezTo>
                    <a:pt x="370176" y="496815"/>
                    <a:pt x="254837" y="605076"/>
                    <a:pt x="153785" y="731910"/>
                  </a:cubicBezTo>
                  <a:cubicBezTo>
                    <a:pt x="102350" y="691060"/>
                    <a:pt x="52344" y="651380"/>
                    <a:pt x="0" y="609752"/>
                  </a:cubicBezTo>
                  <a:cubicBezTo>
                    <a:pt x="230159" y="324456"/>
                    <a:pt x="516103" y="122353"/>
                    <a:pt x="863679" y="0"/>
                  </a:cubicBezTo>
                  <a:cubicBezTo>
                    <a:pt x="885046" y="62086"/>
                    <a:pt x="905762" y="122353"/>
                    <a:pt x="927518" y="185608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0260401-C4D7-48CE-B97A-CD2261915B93}"/>
                </a:ext>
              </a:extLst>
            </p:cNvPr>
            <p:cNvSpPr/>
            <p:nvPr/>
          </p:nvSpPr>
          <p:spPr>
            <a:xfrm>
              <a:off x="5216292" y="3340793"/>
              <a:ext cx="554215" cy="437159"/>
            </a:xfrm>
            <a:custGeom>
              <a:avLst/>
              <a:gdLst>
                <a:gd name="connsiteX0" fmla="*/ 654627 w 654627"/>
                <a:gd name="connsiteY0" fmla="*/ 130860 h 516363"/>
                <a:gd name="connsiteX1" fmla="*/ 108130 w 654627"/>
                <a:gd name="connsiteY1" fmla="*/ 516363 h 516363"/>
                <a:gd name="connsiteX2" fmla="*/ 0 w 654627"/>
                <a:gd name="connsiteY2" fmla="*/ 430314 h 516363"/>
                <a:gd name="connsiteX3" fmla="*/ 609946 w 654627"/>
                <a:gd name="connsiteY3" fmla="*/ 0 h 516363"/>
                <a:gd name="connsiteX4" fmla="*/ 654627 w 654627"/>
                <a:gd name="connsiteY4" fmla="*/ 130860 h 5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27" h="516363">
                  <a:moveTo>
                    <a:pt x="654627" y="130860"/>
                  </a:moveTo>
                  <a:cubicBezTo>
                    <a:pt x="432781" y="209442"/>
                    <a:pt x="252954" y="337705"/>
                    <a:pt x="108130" y="516363"/>
                  </a:cubicBezTo>
                  <a:cubicBezTo>
                    <a:pt x="71762" y="487399"/>
                    <a:pt x="37018" y="459733"/>
                    <a:pt x="0" y="430314"/>
                  </a:cubicBezTo>
                  <a:cubicBezTo>
                    <a:pt x="163007" y="228535"/>
                    <a:pt x="364656" y="85985"/>
                    <a:pt x="609946" y="0"/>
                  </a:cubicBezTo>
                  <a:cubicBezTo>
                    <a:pt x="625273" y="44746"/>
                    <a:pt x="639755" y="87154"/>
                    <a:pt x="654627" y="13086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7803CED3-65BF-4509-8F64-8B2CA278A927}"/>
              </a:ext>
            </a:extLst>
          </p:cNvPr>
          <p:cNvGrpSpPr/>
          <p:nvPr/>
        </p:nvGrpSpPr>
        <p:grpSpPr>
          <a:xfrm>
            <a:off x="866211" y="4796545"/>
            <a:ext cx="2432021" cy="1107996"/>
            <a:chOff x="2551706" y="4283314"/>
            <a:chExt cx="1264308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EDA8A4-88FF-4FF8-9A30-00C84C0C3DF4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21BB63-9BCA-4385-AC32-27D531534C8B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1">
            <a:extLst>
              <a:ext uri="{FF2B5EF4-FFF2-40B4-BE49-F238E27FC236}">
                <a16:creationId xmlns:a16="http://schemas.microsoft.com/office/drawing/2014/main" id="{6547D787-3567-4018-ABD1-17C04229F944}"/>
              </a:ext>
            </a:extLst>
          </p:cNvPr>
          <p:cNvGrpSpPr/>
          <p:nvPr/>
        </p:nvGrpSpPr>
        <p:grpSpPr>
          <a:xfrm>
            <a:off x="1402820" y="3362459"/>
            <a:ext cx="2432021" cy="1107996"/>
            <a:chOff x="2551706" y="4283314"/>
            <a:chExt cx="1264308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534F9A-617A-448E-BEF2-6F133E5A4DF3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F7683-AAEB-4E5D-8B7F-20CE86E42B4A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1">
            <a:extLst>
              <a:ext uri="{FF2B5EF4-FFF2-40B4-BE49-F238E27FC236}">
                <a16:creationId xmlns:a16="http://schemas.microsoft.com/office/drawing/2014/main" id="{0B4B70BF-3F57-47FC-845F-103F4DFC5C23}"/>
              </a:ext>
            </a:extLst>
          </p:cNvPr>
          <p:cNvGrpSpPr/>
          <p:nvPr/>
        </p:nvGrpSpPr>
        <p:grpSpPr>
          <a:xfrm>
            <a:off x="1939429" y="1928374"/>
            <a:ext cx="2432021" cy="1107996"/>
            <a:chOff x="2551706" y="4283314"/>
            <a:chExt cx="1264308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70466E-E4CA-420A-BD9F-4F34D2EAEB1C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C9462F-BE34-49F7-A28B-1325A2E4ECA5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1">
            <a:extLst>
              <a:ext uri="{FF2B5EF4-FFF2-40B4-BE49-F238E27FC236}">
                <a16:creationId xmlns:a16="http://schemas.microsoft.com/office/drawing/2014/main" id="{62B970FE-124C-41F3-967D-426D44E9F2AC}"/>
              </a:ext>
            </a:extLst>
          </p:cNvPr>
          <p:cNvGrpSpPr/>
          <p:nvPr/>
        </p:nvGrpSpPr>
        <p:grpSpPr>
          <a:xfrm flipH="1">
            <a:off x="8893769" y="4796545"/>
            <a:ext cx="2432021" cy="1107996"/>
            <a:chOff x="2551706" y="4283314"/>
            <a:chExt cx="1264308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CDE765A-822B-4232-89A8-F7B9A0A3E319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A4FD0D7-38CE-406D-9E77-1CA6AFC3CE9C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1">
            <a:extLst>
              <a:ext uri="{FF2B5EF4-FFF2-40B4-BE49-F238E27FC236}">
                <a16:creationId xmlns:a16="http://schemas.microsoft.com/office/drawing/2014/main" id="{8C59528B-E5B4-4241-99D8-0F35EE38C332}"/>
              </a:ext>
            </a:extLst>
          </p:cNvPr>
          <p:cNvGrpSpPr/>
          <p:nvPr/>
        </p:nvGrpSpPr>
        <p:grpSpPr>
          <a:xfrm flipH="1">
            <a:off x="8357160" y="3362459"/>
            <a:ext cx="2432021" cy="1107996"/>
            <a:chOff x="2551706" y="4283314"/>
            <a:chExt cx="1264308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E94667-7967-4CAC-A5BE-56C8EDC4FC3D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8C7796-7C8F-4FB1-8952-EEBB15942B9B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6EB7B584-8956-4C80-B249-DDED2D58970D}"/>
              </a:ext>
            </a:extLst>
          </p:cNvPr>
          <p:cNvGrpSpPr/>
          <p:nvPr/>
        </p:nvGrpSpPr>
        <p:grpSpPr>
          <a:xfrm flipH="1">
            <a:off x="7820551" y="1928374"/>
            <a:ext cx="2432021" cy="1107996"/>
            <a:chOff x="2551706" y="4283314"/>
            <a:chExt cx="1264308" cy="110799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C898F0-8F03-48DB-A666-62FA4F5E5340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77A8AA-9481-4671-9C83-DE39B6F1A8D0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21">
            <a:extLst>
              <a:ext uri="{FF2B5EF4-FFF2-40B4-BE49-F238E27FC236}">
                <a16:creationId xmlns:a16="http://schemas.microsoft.com/office/drawing/2014/main" id="{436032BA-C472-4592-8D8E-E3879796C8CB}"/>
              </a:ext>
            </a:extLst>
          </p:cNvPr>
          <p:cNvGrpSpPr/>
          <p:nvPr/>
        </p:nvGrpSpPr>
        <p:grpSpPr>
          <a:xfrm flipH="1">
            <a:off x="4517089" y="1585472"/>
            <a:ext cx="3236812" cy="923330"/>
            <a:chOff x="2551706" y="4283314"/>
            <a:chExt cx="1264308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7501C0-7E7F-4CB5-933B-E96E48F419C0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07EEF2-B4CC-4CDC-BF73-F8041ADA8AEB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34">
            <a:extLst>
              <a:ext uri="{FF2B5EF4-FFF2-40B4-BE49-F238E27FC236}">
                <a16:creationId xmlns:a16="http://schemas.microsoft.com/office/drawing/2014/main" id="{98015FDD-F8E7-41F5-AB97-B4CEED9D0863}"/>
              </a:ext>
            </a:extLst>
          </p:cNvPr>
          <p:cNvGrpSpPr/>
          <p:nvPr/>
        </p:nvGrpSpPr>
        <p:grpSpPr>
          <a:xfrm>
            <a:off x="5123621" y="4366633"/>
            <a:ext cx="1937962" cy="1206377"/>
            <a:chOff x="5696739" y="1259694"/>
            <a:chExt cx="1476375" cy="919040"/>
          </a:xfrm>
          <a:solidFill>
            <a:schemeClr val="accent5"/>
          </a:solidFill>
        </p:grpSpPr>
        <p:grpSp>
          <p:nvGrpSpPr>
            <p:cNvPr id="54" name="Graphic 11">
              <a:extLst>
                <a:ext uri="{FF2B5EF4-FFF2-40B4-BE49-F238E27FC236}">
                  <a16:creationId xmlns:a16="http://schemas.microsoft.com/office/drawing/2014/main" id="{806FF075-6EA8-4152-BF8B-9B4E3BB92156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60" name="Freeform: Shape 13">
                <a:extLst>
                  <a:ext uri="{FF2B5EF4-FFF2-40B4-BE49-F238E27FC236}">
                    <a16:creationId xmlns:a16="http://schemas.microsoft.com/office/drawing/2014/main" id="{F2CE19A4-610C-4D86-A498-8F2A0E6C40EA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4">
                <a:extLst>
                  <a:ext uri="{FF2B5EF4-FFF2-40B4-BE49-F238E27FC236}">
                    <a16:creationId xmlns:a16="http://schemas.microsoft.com/office/drawing/2014/main" id="{8DDADC67-6F4E-431C-A9E5-4FB0BEA9F566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5">
                <a:extLst>
                  <a:ext uri="{FF2B5EF4-FFF2-40B4-BE49-F238E27FC236}">
                    <a16:creationId xmlns:a16="http://schemas.microsoft.com/office/drawing/2014/main" id="{82B0EC4C-8E57-40AC-9B30-6CBE7F082E72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6">
                <a:extLst>
                  <a:ext uri="{FF2B5EF4-FFF2-40B4-BE49-F238E27FC236}">
                    <a16:creationId xmlns:a16="http://schemas.microsoft.com/office/drawing/2014/main" id="{D6ADEB42-E5B8-4D39-8CD0-E0A10DF0F28C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7">
                <a:extLst>
                  <a:ext uri="{FF2B5EF4-FFF2-40B4-BE49-F238E27FC236}">
                    <a16:creationId xmlns:a16="http://schemas.microsoft.com/office/drawing/2014/main" id="{2875A6F3-2B7F-4D3C-B945-E2395F41920C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8">
                <a:extLst>
                  <a:ext uri="{FF2B5EF4-FFF2-40B4-BE49-F238E27FC236}">
                    <a16:creationId xmlns:a16="http://schemas.microsoft.com/office/drawing/2014/main" id="{7E9CDACC-2780-4ADE-8C1F-FB37AD34E113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5">
              <a:extLst>
                <a:ext uri="{FF2B5EF4-FFF2-40B4-BE49-F238E27FC236}">
                  <a16:creationId xmlns:a16="http://schemas.microsoft.com/office/drawing/2014/main" id="{230F47A9-8433-4331-ACF8-58CF2D01D83A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56" name="Freeform: Shape 198">
                <a:extLst>
                  <a:ext uri="{FF2B5EF4-FFF2-40B4-BE49-F238E27FC236}">
                    <a16:creationId xmlns:a16="http://schemas.microsoft.com/office/drawing/2014/main" id="{B5DD469F-6B68-4F1C-9592-9A8C6C329264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99">
                <a:extLst>
                  <a:ext uri="{FF2B5EF4-FFF2-40B4-BE49-F238E27FC236}">
                    <a16:creationId xmlns:a16="http://schemas.microsoft.com/office/drawing/2014/main" id="{06B497DE-6A20-4BB8-9442-06A5D8CB4DC8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200">
                <a:extLst>
                  <a:ext uri="{FF2B5EF4-FFF2-40B4-BE49-F238E27FC236}">
                    <a16:creationId xmlns:a16="http://schemas.microsoft.com/office/drawing/2014/main" id="{067F7A85-82AA-42CA-B568-A35AF53DBF25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206">
                <a:extLst>
                  <a:ext uri="{FF2B5EF4-FFF2-40B4-BE49-F238E27FC236}">
                    <a16:creationId xmlns:a16="http://schemas.microsoft.com/office/drawing/2014/main" id="{8D184F6A-C7A4-4F43-AB42-040B9BB9AC85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AA3CD520-A403-4A3E-91C8-44A4F1DA4ABA}"/>
              </a:ext>
            </a:extLst>
          </p:cNvPr>
          <p:cNvSpPr/>
          <p:nvPr/>
        </p:nvSpPr>
        <p:spPr>
          <a:xfrm>
            <a:off x="7379474" y="246663"/>
            <a:ext cx="4612949" cy="63646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5">
            <a:extLst>
              <a:ext uri="{FF2B5EF4-FFF2-40B4-BE49-F238E27FC236}">
                <a16:creationId xmlns:a16="http://schemas.microsoft.com/office/drawing/2014/main" id="{904B3F6A-DE59-493E-92AA-26DB5CB17280}"/>
              </a:ext>
            </a:extLst>
          </p:cNvPr>
          <p:cNvSpPr/>
          <p:nvPr/>
        </p:nvSpPr>
        <p:spPr>
          <a:xfrm>
            <a:off x="7761452" y="58513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CBDD004F-6EF0-4459-9264-2C8632A3AD4B}"/>
              </a:ext>
            </a:extLst>
          </p:cNvPr>
          <p:cNvSpPr/>
          <p:nvPr/>
        </p:nvSpPr>
        <p:spPr>
          <a:xfrm>
            <a:off x="7761451" y="115372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E7A47-3AD8-4ABF-9292-220D34DB0F67}"/>
              </a:ext>
            </a:extLst>
          </p:cNvPr>
          <p:cNvSpPr txBox="1"/>
          <p:nvPr/>
        </p:nvSpPr>
        <p:spPr>
          <a:xfrm>
            <a:off x="7761451" y="4064665"/>
            <a:ext cx="3989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6E244-E8CE-4671-A488-FF131C4D29E9}"/>
              </a:ext>
            </a:extLst>
          </p:cNvPr>
          <p:cNvSpPr txBox="1"/>
          <p:nvPr/>
        </p:nvSpPr>
        <p:spPr>
          <a:xfrm>
            <a:off x="7761451" y="5361287"/>
            <a:ext cx="398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47BFC3B8-61BA-4D44-93AB-059E4E519BC7}"/>
              </a:ext>
            </a:extLst>
          </p:cNvPr>
          <p:cNvSpPr/>
          <p:nvPr/>
        </p:nvSpPr>
        <p:spPr>
          <a:xfrm>
            <a:off x="8582989" y="2147570"/>
            <a:ext cx="3014651" cy="1178560"/>
          </a:xfrm>
          <a:custGeom>
            <a:avLst/>
            <a:gdLst>
              <a:gd name="connsiteX0" fmla="*/ 0 w 3014651"/>
              <a:gd name="connsiteY0" fmla="*/ 0 h 1178560"/>
              <a:gd name="connsiteX1" fmla="*/ 3014651 w 3014651"/>
              <a:gd name="connsiteY1" fmla="*/ 0 h 1178560"/>
              <a:gd name="connsiteX2" fmla="*/ 3014651 w 3014651"/>
              <a:gd name="connsiteY2" fmla="*/ 1178560 h 1178560"/>
              <a:gd name="connsiteX3" fmla="*/ 0 w 3014651"/>
              <a:gd name="connsiteY3" fmla="*/ 1178560 h 1178560"/>
              <a:gd name="connsiteX4" fmla="*/ 589280 w 3014651"/>
              <a:gd name="connsiteY4" fmla="*/ 58928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651" h="1178560">
                <a:moveTo>
                  <a:pt x="0" y="0"/>
                </a:moveTo>
                <a:lnTo>
                  <a:pt x="3014651" y="0"/>
                </a:lnTo>
                <a:lnTo>
                  <a:pt x="3014651" y="1178560"/>
                </a:lnTo>
                <a:lnTo>
                  <a:pt x="0" y="1178560"/>
                </a:lnTo>
                <a:lnTo>
                  <a:pt x="589280" y="5892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row: Pentagon 2">
            <a:extLst>
              <a:ext uri="{FF2B5EF4-FFF2-40B4-BE49-F238E27FC236}">
                <a16:creationId xmlns:a16="http://schemas.microsoft.com/office/drawing/2014/main" id="{6E15FDCF-793F-4504-8AA8-0C8F7FCA22A8}"/>
              </a:ext>
            </a:extLst>
          </p:cNvPr>
          <p:cNvSpPr/>
          <p:nvPr/>
        </p:nvSpPr>
        <p:spPr>
          <a:xfrm>
            <a:off x="675640" y="2147570"/>
            <a:ext cx="3097823" cy="117856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31367B06-4BF3-48B4-86A4-20FDF3322EBF}"/>
              </a:ext>
            </a:extLst>
          </p:cNvPr>
          <p:cNvSpPr/>
          <p:nvPr/>
        </p:nvSpPr>
        <p:spPr>
          <a:xfrm>
            <a:off x="3314179" y="2147570"/>
            <a:ext cx="3097823" cy="117856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4">
            <a:extLst>
              <a:ext uri="{FF2B5EF4-FFF2-40B4-BE49-F238E27FC236}">
                <a16:creationId xmlns:a16="http://schemas.microsoft.com/office/drawing/2014/main" id="{7E290DD8-10FE-4247-81B0-30977309BD0B}"/>
              </a:ext>
            </a:extLst>
          </p:cNvPr>
          <p:cNvSpPr/>
          <p:nvPr/>
        </p:nvSpPr>
        <p:spPr>
          <a:xfrm>
            <a:off x="5952719" y="2147570"/>
            <a:ext cx="3097823" cy="117856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9D3F0BB3-47FC-44B0-867A-12C8EF24A8B0}"/>
              </a:ext>
            </a:extLst>
          </p:cNvPr>
          <p:cNvGrpSpPr/>
          <p:nvPr/>
        </p:nvGrpSpPr>
        <p:grpSpPr>
          <a:xfrm>
            <a:off x="1134923" y="2445457"/>
            <a:ext cx="2157503" cy="582786"/>
            <a:chOff x="1693264" y="2558218"/>
            <a:chExt cx="1868884" cy="582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3E9E51-486D-4CB6-B967-AA3CEFE8CBAF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BBE123-8B59-46B7-A0C2-035FEE917B11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AE2CD35D-0BF3-4C02-AC97-F60D354F6D07}"/>
              </a:ext>
            </a:extLst>
          </p:cNvPr>
          <p:cNvGrpSpPr/>
          <p:nvPr/>
        </p:nvGrpSpPr>
        <p:grpSpPr>
          <a:xfrm>
            <a:off x="4054751" y="2445457"/>
            <a:ext cx="2157503" cy="582786"/>
            <a:chOff x="1693264" y="2558218"/>
            <a:chExt cx="1868884" cy="582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710C44-D6F3-4274-9244-0434C4B06F57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A4D3D-219E-47BF-B4E6-C93E5DB4BA57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7CF4CAFE-CF91-4622-AA93-2746AF65E400}"/>
              </a:ext>
            </a:extLst>
          </p:cNvPr>
          <p:cNvGrpSpPr/>
          <p:nvPr/>
        </p:nvGrpSpPr>
        <p:grpSpPr>
          <a:xfrm>
            <a:off x="6730739" y="2445457"/>
            <a:ext cx="2157503" cy="582786"/>
            <a:chOff x="1693264" y="2558218"/>
            <a:chExt cx="1868884" cy="5827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F905C6-5C4B-44CC-8EDC-C99DD99E77F3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706081-ED40-4668-838F-211D6E8851C4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DAE2E2E6-22D4-4569-B384-051464FA8339}"/>
              </a:ext>
            </a:extLst>
          </p:cNvPr>
          <p:cNvGrpSpPr/>
          <p:nvPr/>
        </p:nvGrpSpPr>
        <p:grpSpPr>
          <a:xfrm>
            <a:off x="9333457" y="2445457"/>
            <a:ext cx="2157503" cy="582786"/>
            <a:chOff x="1693264" y="2558218"/>
            <a:chExt cx="1868884" cy="582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C7665E-7E91-460C-B8F9-AD6B69A3417F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1AA21-EE10-4205-B277-3B7EA21B001D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9CE96D20-6A06-4153-8B21-305C090CBBF0}"/>
              </a:ext>
            </a:extLst>
          </p:cNvPr>
          <p:cNvSpPr/>
          <p:nvPr/>
        </p:nvSpPr>
        <p:spPr>
          <a:xfrm>
            <a:off x="4344626" y="4200522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9ED47D77-8445-4760-A9F7-B342F5B4F62B}"/>
              </a:ext>
            </a:extLst>
          </p:cNvPr>
          <p:cNvSpPr/>
          <p:nvPr/>
        </p:nvSpPr>
        <p:spPr>
          <a:xfrm>
            <a:off x="7142841" y="4200522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07A43FF9-EC70-4DAE-BCFB-0281F4F0C634}"/>
              </a:ext>
            </a:extLst>
          </p:cNvPr>
          <p:cNvSpPr/>
          <p:nvPr/>
        </p:nvSpPr>
        <p:spPr>
          <a:xfrm>
            <a:off x="9941057" y="4200522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Block Arc 10">
            <a:extLst>
              <a:ext uri="{FF2B5EF4-FFF2-40B4-BE49-F238E27FC236}">
                <a16:creationId xmlns:a16="http://schemas.microsoft.com/office/drawing/2014/main" id="{144FA524-48AF-4476-9600-D832DEC88469}"/>
              </a:ext>
            </a:extLst>
          </p:cNvPr>
          <p:cNvSpPr/>
          <p:nvPr/>
        </p:nvSpPr>
        <p:spPr>
          <a:xfrm>
            <a:off x="10077569" y="440664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3289F549-AD9E-4B17-9BB3-962524893468}"/>
              </a:ext>
            </a:extLst>
          </p:cNvPr>
          <p:cNvSpPr>
            <a:spLocks noChangeAspect="1"/>
          </p:cNvSpPr>
          <p:nvPr/>
        </p:nvSpPr>
        <p:spPr>
          <a:xfrm>
            <a:off x="7297107" y="439624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573B7688-35CE-4735-BE18-CAF5B211E21B}"/>
              </a:ext>
            </a:extLst>
          </p:cNvPr>
          <p:cNvSpPr/>
          <p:nvPr/>
        </p:nvSpPr>
        <p:spPr>
          <a:xfrm>
            <a:off x="1546411" y="4200522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CB13DC0E-2516-4A56-A311-6E9546BE7D51}"/>
              </a:ext>
            </a:extLst>
          </p:cNvPr>
          <p:cNvSpPr/>
          <p:nvPr/>
        </p:nvSpPr>
        <p:spPr>
          <a:xfrm>
            <a:off x="1722589" y="439116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27975D6-BCA0-4F2B-A3FA-8682E4485C46}"/>
              </a:ext>
            </a:extLst>
          </p:cNvPr>
          <p:cNvSpPr/>
          <p:nvPr/>
        </p:nvSpPr>
        <p:spPr>
          <a:xfrm flipH="1">
            <a:off x="4500972" y="4391166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9435767E-2A27-4A13-9C37-048D0698DB4C}"/>
              </a:ext>
            </a:extLst>
          </p:cNvPr>
          <p:cNvGrpSpPr/>
          <p:nvPr/>
        </p:nvGrpSpPr>
        <p:grpSpPr>
          <a:xfrm>
            <a:off x="844846" y="5052727"/>
            <a:ext cx="2107662" cy="894132"/>
            <a:chOff x="7026501" y="4509120"/>
            <a:chExt cx="1499710" cy="894132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AA393E-2B4E-4D6B-8E98-EB055736A5A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B7ED61-741C-49A6-8AAF-FF5EC1F3D18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DF65C865-1C06-4521-9183-392354887902}"/>
              </a:ext>
            </a:extLst>
          </p:cNvPr>
          <p:cNvGrpSpPr/>
          <p:nvPr/>
        </p:nvGrpSpPr>
        <p:grpSpPr>
          <a:xfrm>
            <a:off x="3643061" y="5052727"/>
            <a:ext cx="2107662" cy="894132"/>
            <a:chOff x="7026501" y="4509120"/>
            <a:chExt cx="1499710" cy="894132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1B79EC-3D2F-4E9E-A0AE-4185201BD70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B101A5-E3AE-4013-97E1-C843538BEA5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8B3BF5A3-2C31-4CF7-ADC8-FE5D0EF89A72}"/>
              </a:ext>
            </a:extLst>
          </p:cNvPr>
          <p:cNvGrpSpPr/>
          <p:nvPr/>
        </p:nvGrpSpPr>
        <p:grpSpPr>
          <a:xfrm>
            <a:off x="6441276" y="5052727"/>
            <a:ext cx="2107662" cy="894132"/>
            <a:chOff x="7026501" y="4509120"/>
            <a:chExt cx="1499710" cy="894132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314F6C-21DF-418C-83D6-0B83A5F2BB5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FE409D-15DF-460C-853D-116C48C9D90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8B479DC7-F01B-4F1D-BE1A-049FF8CDB493}"/>
              </a:ext>
            </a:extLst>
          </p:cNvPr>
          <p:cNvGrpSpPr/>
          <p:nvPr/>
        </p:nvGrpSpPr>
        <p:grpSpPr>
          <a:xfrm>
            <a:off x="9239492" y="5052727"/>
            <a:ext cx="2107662" cy="894132"/>
            <a:chOff x="7026501" y="4509120"/>
            <a:chExt cx="1499710" cy="894132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E067AC-8E04-470F-AD1E-93487E7CFBE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7D7C7E-55D7-4AFF-92BB-E4AC3F1BC01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2887DD60-1AB7-4FD4-977D-27B4D3622C1E}"/>
              </a:ext>
            </a:extLst>
          </p:cNvPr>
          <p:cNvGrpSpPr/>
          <p:nvPr/>
        </p:nvGrpSpPr>
        <p:grpSpPr>
          <a:xfrm>
            <a:off x="715526" y="3485168"/>
            <a:ext cx="3629100" cy="523220"/>
            <a:chOff x="715526" y="3694718"/>
            <a:chExt cx="3629100" cy="523220"/>
          </a:xfrm>
        </p:grpSpPr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7780FA5C-80A6-43F4-B34B-7E696002C2AE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5C1798-1896-4742-A70E-6A94CE550CA7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E81637E7-4936-48A4-86B3-7915860B49D8}"/>
              </a:ext>
            </a:extLst>
          </p:cNvPr>
          <p:cNvGrpSpPr/>
          <p:nvPr/>
        </p:nvGrpSpPr>
        <p:grpSpPr>
          <a:xfrm>
            <a:off x="715526" y="1511684"/>
            <a:ext cx="3629100" cy="523220"/>
            <a:chOff x="715526" y="3694718"/>
            <a:chExt cx="3629100" cy="523220"/>
          </a:xfrm>
        </p:grpSpPr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0DBFC9DD-03F1-4B7B-81E4-2F84AA5F786A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AA68CC-6CA0-4463-BB3F-50A64FFDB3EB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FC0EA95-B72A-4FE2-B323-2A946848DE42}"/>
              </a:ext>
            </a:extLst>
          </p:cNvPr>
          <p:cNvGrpSpPr/>
          <p:nvPr/>
        </p:nvGrpSpPr>
        <p:grpSpPr>
          <a:xfrm>
            <a:off x="1556427" y="4137206"/>
            <a:ext cx="1440000" cy="1440000"/>
            <a:chOff x="3881335" y="3393302"/>
            <a:chExt cx="1440000" cy="144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194F4F7D-0314-40A8-A32F-B0CAA2B9D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원호 4">
              <a:extLst>
                <a:ext uri="{FF2B5EF4-FFF2-40B4-BE49-F238E27FC236}">
                  <a16:creationId xmlns:a16="http://schemas.microsoft.com/office/drawing/2014/main" id="{448C51E3-C6B4-434C-822D-72B22D000CC1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1248FBB-D02C-48BF-B76A-5DB52905CF5D}"/>
              </a:ext>
            </a:extLst>
          </p:cNvPr>
          <p:cNvGrpSpPr/>
          <p:nvPr/>
        </p:nvGrpSpPr>
        <p:grpSpPr>
          <a:xfrm>
            <a:off x="3450078" y="3560032"/>
            <a:ext cx="1440000" cy="1440000"/>
            <a:chOff x="3881335" y="3393302"/>
            <a:chExt cx="1440000" cy="144000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9DFC7E18-882D-4AFC-B52A-9B80CCCF1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원호 7">
              <a:extLst>
                <a:ext uri="{FF2B5EF4-FFF2-40B4-BE49-F238E27FC236}">
                  <a16:creationId xmlns:a16="http://schemas.microsoft.com/office/drawing/2014/main" id="{A55A71E5-C594-4547-8FDD-BF0C4B8A3499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BD8A348-D049-420C-A7EB-04186021D1CA}"/>
              </a:ext>
            </a:extLst>
          </p:cNvPr>
          <p:cNvGrpSpPr/>
          <p:nvPr/>
        </p:nvGrpSpPr>
        <p:grpSpPr>
          <a:xfrm>
            <a:off x="5343729" y="2982858"/>
            <a:ext cx="1440000" cy="1440000"/>
            <a:chOff x="3881335" y="3393302"/>
            <a:chExt cx="1440000" cy="144000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8688FAA-D6EA-4CAB-9676-6C0CEC4E8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원호 10">
              <a:extLst>
                <a:ext uri="{FF2B5EF4-FFF2-40B4-BE49-F238E27FC236}">
                  <a16:creationId xmlns:a16="http://schemas.microsoft.com/office/drawing/2014/main" id="{D9CFDAF9-2345-4D51-BACE-7F003DDC7AC4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8D09BA8-3AA2-4496-B849-CAB93EDF1ECD}"/>
              </a:ext>
            </a:extLst>
          </p:cNvPr>
          <p:cNvGrpSpPr/>
          <p:nvPr/>
        </p:nvGrpSpPr>
        <p:grpSpPr>
          <a:xfrm>
            <a:off x="7237380" y="2405684"/>
            <a:ext cx="1440000" cy="1440000"/>
            <a:chOff x="3881335" y="3393302"/>
            <a:chExt cx="1440000" cy="144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2CCAA8AB-D664-4D1C-A3FE-D460736111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호 13">
              <a:extLst>
                <a:ext uri="{FF2B5EF4-FFF2-40B4-BE49-F238E27FC236}">
                  <a16:creationId xmlns:a16="http://schemas.microsoft.com/office/drawing/2014/main" id="{BFF5B5BA-2571-492F-A44C-D1B9215D902D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5B4386E-3C1F-478B-824E-8D07A7185B16}"/>
              </a:ext>
            </a:extLst>
          </p:cNvPr>
          <p:cNvGrpSpPr/>
          <p:nvPr/>
        </p:nvGrpSpPr>
        <p:grpSpPr>
          <a:xfrm>
            <a:off x="9131031" y="1828510"/>
            <a:ext cx="1440000" cy="1440000"/>
            <a:chOff x="3881335" y="3393302"/>
            <a:chExt cx="1440000" cy="1440000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05B8A8F-4BC2-445E-AB3C-7A8C6F8C2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9E517483-C780-41EA-9574-37D3D2D66E61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05916047-9B12-47EC-877E-4B531ADD7E3D}"/>
              </a:ext>
            </a:extLst>
          </p:cNvPr>
          <p:cNvSpPr/>
          <p:nvPr/>
        </p:nvSpPr>
        <p:spPr>
          <a:xfrm flipH="1">
            <a:off x="7726866" y="2984537"/>
            <a:ext cx="461027" cy="38031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29B160F0-8D67-4105-8213-4F9082647E0F}"/>
              </a:ext>
            </a:extLst>
          </p:cNvPr>
          <p:cNvSpPr/>
          <p:nvPr/>
        </p:nvSpPr>
        <p:spPr>
          <a:xfrm rot="18805991">
            <a:off x="2062686" y="4645696"/>
            <a:ext cx="427480" cy="4230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39E84F6E-9976-4517-A1E0-C0925DFBBB17}"/>
              </a:ext>
            </a:extLst>
          </p:cNvPr>
          <p:cNvSpPr>
            <a:spLocks noChangeAspect="1"/>
          </p:cNvSpPr>
          <p:nvPr/>
        </p:nvSpPr>
        <p:spPr>
          <a:xfrm rot="9900000">
            <a:off x="5884103" y="3510895"/>
            <a:ext cx="452046" cy="38392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1078298C-B72B-4CA5-A89F-E36D97DDBEAD}"/>
              </a:ext>
            </a:extLst>
          </p:cNvPr>
          <p:cNvSpPr/>
          <p:nvPr/>
        </p:nvSpPr>
        <p:spPr>
          <a:xfrm>
            <a:off x="9647170" y="2405684"/>
            <a:ext cx="407722" cy="313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 Same Side Corner Rectangle 36">
            <a:extLst>
              <a:ext uri="{FF2B5EF4-FFF2-40B4-BE49-F238E27FC236}">
                <a16:creationId xmlns:a16="http://schemas.microsoft.com/office/drawing/2014/main" id="{CF7B9DB5-2696-4751-AAFD-D260A7264AA2}"/>
              </a:ext>
            </a:extLst>
          </p:cNvPr>
          <p:cNvSpPr>
            <a:spLocks noChangeAspect="1"/>
          </p:cNvSpPr>
          <p:nvPr/>
        </p:nvSpPr>
        <p:spPr>
          <a:xfrm>
            <a:off x="3954640" y="4109703"/>
            <a:ext cx="430876" cy="34065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63">
            <a:extLst>
              <a:ext uri="{FF2B5EF4-FFF2-40B4-BE49-F238E27FC236}">
                <a16:creationId xmlns:a16="http://schemas.microsoft.com/office/drawing/2014/main" id="{E32C10CA-50FB-411A-97FF-D90F545A8999}"/>
              </a:ext>
            </a:extLst>
          </p:cNvPr>
          <p:cNvGrpSpPr/>
          <p:nvPr/>
        </p:nvGrpSpPr>
        <p:grpSpPr>
          <a:xfrm>
            <a:off x="9131031" y="3592724"/>
            <a:ext cx="1440000" cy="1264481"/>
            <a:chOff x="6210998" y="1433695"/>
            <a:chExt cx="2688349" cy="12644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E964CE-B1F4-4304-A56E-EA7414D042E7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CBDB5C-4D22-4935-A0DD-FD90B4837FE7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EAC6B1FA-1BB2-47F5-8171-8748F5BF6AB0}"/>
              </a:ext>
            </a:extLst>
          </p:cNvPr>
          <p:cNvGrpSpPr/>
          <p:nvPr/>
        </p:nvGrpSpPr>
        <p:grpSpPr>
          <a:xfrm>
            <a:off x="7243386" y="4137206"/>
            <a:ext cx="1440000" cy="1264481"/>
            <a:chOff x="6210998" y="1433695"/>
            <a:chExt cx="2688349" cy="12644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369E1C-1A4C-42F9-8339-680696FE55F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D039ED-D858-4D1A-8B58-8EDD0B78B64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A42ABA7E-6E14-491F-B3B7-4C0B0297A02A}"/>
              </a:ext>
            </a:extLst>
          </p:cNvPr>
          <p:cNvGrpSpPr/>
          <p:nvPr/>
        </p:nvGrpSpPr>
        <p:grpSpPr>
          <a:xfrm>
            <a:off x="5355742" y="4681688"/>
            <a:ext cx="1440000" cy="1264481"/>
            <a:chOff x="6210998" y="1433695"/>
            <a:chExt cx="2688349" cy="12644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A92D0F-50C9-453A-BD77-BCB5BBADC2C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F12FF0-09FD-4DC5-BF32-CD10B2BD81FB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84C9084C-530F-44A4-991A-CD17BFB60DDC}"/>
              </a:ext>
            </a:extLst>
          </p:cNvPr>
          <p:cNvGrpSpPr/>
          <p:nvPr/>
        </p:nvGrpSpPr>
        <p:grpSpPr>
          <a:xfrm>
            <a:off x="3468098" y="2064818"/>
            <a:ext cx="1440000" cy="1264481"/>
            <a:chOff x="6210998" y="1433695"/>
            <a:chExt cx="2688349" cy="12644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F1685C-AFF0-470D-B204-7844588D17F4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955FE0-B7AF-41DA-8167-960D93E97792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1BA4AECC-7333-4CFD-AAB3-08F2F5889FFD}"/>
              </a:ext>
            </a:extLst>
          </p:cNvPr>
          <p:cNvGrpSpPr/>
          <p:nvPr/>
        </p:nvGrpSpPr>
        <p:grpSpPr>
          <a:xfrm>
            <a:off x="1580454" y="2609300"/>
            <a:ext cx="1440000" cy="1264481"/>
            <a:chOff x="6210998" y="1433695"/>
            <a:chExt cx="2688349" cy="12644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257C97-1867-450B-A09C-28689A2F2AF3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C9463D-4439-431A-B4D0-3BC403B54D92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DFE435F-218A-44DF-B50A-B6C927CF8D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2A839-3A35-4422-9271-81C5B5BED92A}"/>
              </a:ext>
            </a:extLst>
          </p:cNvPr>
          <p:cNvSpPr txBox="1"/>
          <p:nvPr/>
        </p:nvSpPr>
        <p:spPr>
          <a:xfrm>
            <a:off x="7226801" y="2397403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93153-D8A2-4A66-AC49-D34802D65F44}"/>
              </a:ext>
            </a:extLst>
          </p:cNvPr>
          <p:cNvSpPr txBox="1"/>
          <p:nvPr/>
        </p:nvSpPr>
        <p:spPr>
          <a:xfrm>
            <a:off x="7226801" y="2058720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2E850-4649-4DF4-A280-548C29625984}"/>
              </a:ext>
            </a:extLst>
          </p:cNvPr>
          <p:cNvSpPr txBox="1"/>
          <p:nvPr/>
        </p:nvSpPr>
        <p:spPr>
          <a:xfrm>
            <a:off x="7226801" y="2920752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22FEA3A-71A3-4ED9-862B-65289D07C321}"/>
              </a:ext>
            </a:extLst>
          </p:cNvPr>
          <p:cNvSpPr txBox="1">
            <a:spLocks/>
          </p:cNvSpPr>
          <p:nvPr/>
        </p:nvSpPr>
        <p:spPr>
          <a:xfrm>
            <a:off x="7301270" y="39762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4FCCB158-7878-4BDD-A88A-EE0D78F4CC35}"/>
              </a:ext>
            </a:extLst>
          </p:cNvPr>
          <p:cNvSpPr txBox="1">
            <a:spLocks/>
          </p:cNvSpPr>
          <p:nvPr/>
        </p:nvSpPr>
        <p:spPr>
          <a:xfrm>
            <a:off x="8468378" y="39762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2E6AC1AF-59CA-4675-BB21-AE0756022AB1}"/>
              </a:ext>
            </a:extLst>
          </p:cNvPr>
          <p:cNvSpPr txBox="1">
            <a:spLocks/>
          </p:cNvSpPr>
          <p:nvPr/>
        </p:nvSpPr>
        <p:spPr>
          <a:xfrm>
            <a:off x="10054586" y="3976267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A4A21357-BB28-41FB-A3B9-B7E2623CED3E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E2CAB552-FA43-4B73-B763-6C5FAAAA8A8F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5AE8E-B4F2-4E1F-A295-9F4600FD1A71}"/>
              </a:ext>
            </a:extLst>
          </p:cNvPr>
          <p:cNvSpPr txBox="1"/>
          <p:nvPr/>
        </p:nvSpPr>
        <p:spPr>
          <a:xfrm>
            <a:off x="1126255" y="71691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7233C-3EA8-40DB-B944-614B8A7D11C5}"/>
              </a:ext>
            </a:extLst>
          </p:cNvPr>
          <p:cNvSpPr txBox="1"/>
          <p:nvPr/>
        </p:nvSpPr>
        <p:spPr>
          <a:xfrm>
            <a:off x="7226801" y="5441742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4C249-6E20-4297-BC54-6D8FDDB45FF1}"/>
              </a:ext>
            </a:extLst>
          </p:cNvPr>
          <p:cNvSpPr txBox="1"/>
          <p:nvPr/>
        </p:nvSpPr>
        <p:spPr>
          <a:xfrm>
            <a:off x="7226802" y="45088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Professional Presentation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26">
            <a:extLst>
              <a:ext uri="{FF2B5EF4-FFF2-40B4-BE49-F238E27FC236}">
                <a16:creationId xmlns:a16="http://schemas.microsoft.com/office/drawing/2014/main" id="{9932FD08-2185-425D-87F8-74E305C81ECF}"/>
              </a:ext>
            </a:extLst>
          </p:cNvPr>
          <p:cNvGrpSpPr/>
          <p:nvPr/>
        </p:nvGrpSpPr>
        <p:grpSpPr>
          <a:xfrm>
            <a:off x="4331100" y="2076464"/>
            <a:ext cx="3361526" cy="3333722"/>
            <a:chOff x="3839237" y="274759"/>
            <a:chExt cx="2349601" cy="2330166"/>
          </a:xfrm>
          <a:solidFill>
            <a:schemeClr val="bg1"/>
          </a:solidFill>
        </p:grpSpPr>
        <p:sp>
          <p:nvSpPr>
            <p:cNvPr id="4" name="Freeform: Shape 35">
              <a:extLst>
                <a:ext uri="{FF2B5EF4-FFF2-40B4-BE49-F238E27FC236}">
                  <a16:creationId xmlns:a16="http://schemas.microsoft.com/office/drawing/2014/main" id="{2B6BBD38-A668-4572-8007-C29798C0A66F}"/>
                </a:ext>
              </a:extLst>
            </p:cNvPr>
            <p:cNvSpPr/>
            <p:nvPr/>
          </p:nvSpPr>
          <p:spPr>
            <a:xfrm>
              <a:off x="4587317" y="274759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36">
              <a:extLst>
                <a:ext uri="{FF2B5EF4-FFF2-40B4-BE49-F238E27FC236}">
                  <a16:creationId xmlns:a16="http://schemas.microsoft.com/office/drawing/2014/main" id="{FCE4EC8E-D9E8-44BE-A55F-8D8C979EF3ED}"/>
                </a:ext>
              </a:extLst>
            </p:cNvPr>
            <p:cNvSpPr/>
            <p:nvPr/>
          </p:nvSpPr>
          <p:spPr>
            <a:xfrm rot="5400000">
              <a:off x="4893037" y="1180771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7">
              <a:extLst>
                <a:ext uri="{FF2B5EF4-FFF2-40B4-BE49-F238E27FC236}">
                  <a16:creationId xmlns:a16="http://schemas.microsoft.com/office/drawing/2014/main" id="{32364777-8163-4050-81EC-3DA4C8A35D8B}"/>
                </a:ext>
              </a:extLst>
            </p:cNvPr>
            <p:cNvSpPr/>
            <p:nvPr/>
          </p:nvSpPr>
          <p:spPr>
            <a:xfrm rot="10800000">
              <a:off x="3972115" y="1483906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38">
              <a:extLst>
                <a:ext uri="{FF2B5EF4-FFF2-40B4-BE49-F238E27FC236}">
                  <a16:creationId xmlns:a16="http://schemas.microsoft.com/office/drawing/2014/main" id="{DC7387CC-18A5-40B6-9654-10B40A589F0A}"/>
                </a:ext>
              </a:extLst>
            </p:cNvPr>
            <p:cNvSpPr/>
            <p:nvPr/>
          </p:nvSpPr>
          <p:spPr>
            <a:xfrm rot="16200000">
              <a:off x="3664455" y="577894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Isosceles Triangle 22">
            <a:extLst>
              <a:ext uri="{FF2B5EF4-FFF2-40B4-BE49-F238E27FC236}">
                <a16:creationId xmlns:a16="http://schemas.microsoft.com/office/drawing/2014/main" id="{C71F2498-90A5-4DD5-820D-7355FB5A70AF}"/>
              </a:ext>
            </a:extLst>
          </p:cNvPr>
          <p:cNvSpPr/>
          <p:nvPr/>
        </p:nvSpPr>
        <p:spPr>
          <a:xfrm rot="19800000">
            <a:off x="4958276" y="4084577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B6F5FB9-9385-4B55-B4BE-04F22D4F2B11}"/>
              </a:ext>
            </a:extLst>
          </p:cNvPr>
          <p:cNvSpPr/>
          <p:nvPr/>
        </p:nvSpPr>
        <p:spPr>
          <a:xfrm flipH="1">
            <a:off x="6387344" y="45065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4AD614CD-FAFA-4934-804C-C05418038149}"/>
              </a:ext>
            </a:extLst>
          </p:cNvPr>
          <p:cNvSpPr/>
          <p:nvPr/>
        </p:nvSpPr>
        <p:spPr>
          <a:xfrm rot="18805991">
            <a:off x="6701662" y="305557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30">
            <a:extLst>
              <a:ext uri="{FF2B5EF4-FFF2-40B4-BE49-F238E27FC236}">
                <a16:creationId xmlns:a16="http://schemas.microsoft.com/office/drawing/2014/main" id="{FBF42A33-FC10-45A4-A080-3D5036D40057}"/>
              </a:ext>
            </a:extLst>
          </p:cNvPr>
          <p:cNvSpPr/>
          <p:nvPr/>
        </p:nvSpPr>
        <p:spPr>
          <a:xfrm>
            <a:off x="5295073" y="2718407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그래픽 77">
            <a:extLst>
              <a:ext uri="{FF2B5EF4-FFF2-40B4-BE49-F238E27FC236}">
                <a16:creationId xmlns:a16="http://schemas.microsoft.com/office/drawing/2014/main" id="{316DA57B-7053-4428-BED6-708FC5BD33E4}"/>
              </a:ext>
            </a:extLst>
          </p:cNvPr>
          <p:cNvSpPr/>
          <p:nvPr/>
        </p:nvSpPr>
        <p:spPr>
          <a:xfrm>
            <a:off x="5569310" y="3275033"/>
            <a:ext cx="918552" cy="918552"/>
          </a:xfrm>
          <a:custGeom>
            <a:avLst/>
            <a:gdLst>
              <a:gd name="connsiteX0" fmla="*/ 781050 w 1562100"/>
              <a:gd name="connsiteY0" fmla="*/ 0 h 1562100"/>
              <a:gd name="connsiteX1" fmla="*/ 0 w 1562100"/>
              <a:gd name="connsiteY1" fmla="*/ 781050 h 1562100"/>
              <a:gd name="connsiteX2" fmla="*/ 781050 w 1562100"/>
              <a:gd name="connsiteY2" fmla="*/ 1562100 h 1562100"/>
              <a:gd name="connsiteX3" fmla="*/ 1562100 w 1562100"/>
              <a:gd name="connsiteY3" fmla="*/ 781050 h 1562100"/>
              <a:gd name="connsiteX4" fmla="*/ 781050 w 1562100"/>
              <a:gd name="connsiteY4" fmla="*/ 0 h 1562100"/>
              <a:gd name="connsiteX5" fmla="*/ 1159669 w 1562100"/>
              <a:gd name="connsiteY5" fmla="*/ 701326 h 1562100"/>
              <a:gd name="connsiteX6" fmla="*/ 1104900 w 1562100"/>
              <a:gd name="connsiteY6" fmla="*/ 963073 h 1562100"/>
              <a:gd name="connsiteX7" fmla="*/ 720281 w 1562100"/>
              <a:gd name="connsiteY7" fmla="*/ 815245 h 1562100"/>
              <a:gd name="connsiteX8" fmla="*/ 790194 w 1562100"/>
              <a:gd name="connsiteY8" fmla="*/ 688372 h 1562100"/>
              <a:gd name="connsiteX9" fmla="*/ 1044988 w 1562100"/>
              <a:gd name="connsiteY9" fmla="*/ 332137 h 1562100"/>
              <a:gd name="connsiteX10" fmla="*/ 1159669 w 1562100"/>
              <a:gd name="connsiteY10" fmla="*/ 701326 h 1562100"/>
              <a:gd name="connsiteX11" fmla="*/ 932117 w 1562100"/>
              <a:gd name="connsiteY11" fmla="*/ 269367 h 1562100"/>
              <a:gd name="connsiteX12" fmla="*/ 606552 w 1562100"/>
              <a:gd name="connsiteY12" fmla="*/ 752285 h 1562100"/>
              <a:gd name="connsiteX13" fmla="*/ 397859 w 1562100"/>
              <a:gd name="connsiteY13" fmla="*/ 614077 h 1562100"/>
              <a:gd name="connsiteX14" fmla="*/ 932117 w 1562100"/>
              <a:gd name="connsiteY14" fmla="*/ 269367 h 1562100"/>
              <a:gd name="connsiteX15" fmla="*/ 1028700 w 1562100"/>
              <a:gd name="connsiteY15" fmla="*/ 181261 h 1562100"/>
              <a:gd name="connsiteX16" fmla="*/ 1028700 w 1562100"/>
              <a:gd name="connsiteY16" fmla="*/ 181261 h 1562100"/>
              <a:gd name="connsiteX17" fmla="*/ 1028700 w 1562100"/>
              <a:gd name="connsiteY17" fmla="*/ 181261 h 1562100"/>
              <a:gd name="connsiteX18" fmla="*/ 1028700 w 1562100"/>
              <a:gd name="connsiteY18" fmla="*/ 181261 h 1562100"/>
              <a:gd name="connsiteX19" fmla="*/ 771525 w 1562100"/>
              <a:gd name="connsiteY19" fmla="*/ 128588 h 1562100"/>
              <a:gd name="connsiteX20" fmla="*/ 905447 w 1562100"/>
              <a:gd name="connsiteY20" fmla="*/ 142494 h 1562100"/>
              <a:gd name="connsiteX21" fmla="*/ 853726 w 1562100"/>
              <a:gd name="connsiteY21" fmla="*/ 148590 h 1562100"/>
              <a:gd name="connsiteX22" fmla="*/ 296513 w 1562100"/>
              <a:gd name="connsiteY22" fmla="*/ 531686 h 1562100"/>
              <a:gd name="connsiteX23" fmla="*/ 209645 w 1562100"/>
              <a:gd name="connsiteY23" fmla="*/ 449390 h 1562100"/>
              <a:gd name="connsiteX24" fmla="*/ 771525 w 1562100"/>
              <a:gd name="connsiteY24" fmla="*/ 128588 h 1562100"/>
              <a:gd name="connsiteX25" fmla="*/ 119063 w 1562100"/>
              <a:gd name="connsiteY25" fmla="*/ 781050 h 1562100"/>
              <a:gd name="connsiteX26" fmla="*/ 151638 w 1562100"/>
              <a:gd name="connsiteY26" fmla="*/ 577406 h 1562100"/>
              <a:gd name="connsiteX27" fmla="*/ 192881 w 1562100"/>
              <a:gd name="connsiteY27" fmla="*/ 621506 h 1562100"/>
              <a:gd name="connsiteX28" fmla="*/ 236315 w 1562100"/>
              <a:gd name="connsiteY28" fmla="*/ 663416 h 1562100"/>
              <a:gd name="connsiteX29" fmla="*/ 192881 w 1562100"/>
              <a:gd name="connsiteY29" fmla="*/ 920401 h 1562100"/>
              <a:gd name="connsiteX30" fmla="*/ 222599 w 1562100"/>
              <a:gd name="connsiteY30" fmla="*/ 1133570 h 1562100"/>
              <a:gd name="connsiteX31" fmla="*/ 119063 w 1562100"/>
              <a:gd name="connsiteY31" fmla="*/ 781050 h 1562100"/>
              <a:gd name="connsiteX32" fmla="*/ 321469 w 1562100"/>
              <a:gd name="connsiteY32" fmla="*/ 920401 h 1562100"/>
              <a:gd name="connsiteX33" fmla="*/ 344805 w 1562100"/>
              <a:gd name="connsiteY33" fmla="*/ 747522 h 1562100"/>
              <a:gd name="connsiteX34" fmla="*/ 550831 w 1562100"/>
              <a:gd name="connsiteY34" fmla="*/ 872585 h 1562100"/>
              <a:gd name="connsiteX35" fmla="*/ 421100 w 1562100"/>
              <a:gd name="connsiteY35" fmla="*/ 1266539 h 1562100"/>
              <a:gd name="connsiteX36" fmla="*/ 321469 w 1562100"/>
              <a:gd name="connsiteY36" fmla="*/ 920401 h 1562100"/>
              <a:gd name="connsiteX37" fmla="*/ 544449 w 1562100"/>
              <a:gd name="connsiteY37" fmla="*/ 1352645 h 1562100"/>
              <a:gd name="connsiteX38" fmla="*/ 663321 w 1562100"/>
              <a:gd name="connsiteY38" fmla="*/ 930497 h 1562100"/>
              <a:gd name="connsiteX39" fmla="*/ 821627 w 1562100"/>
              <a:gd name="connsiteY39" fmla="*/ 1002506 h 1562100"/>
              <a:gd name="connsiteX40" fmla="*/ 1040606 w 1562100"/>
              <a:gd name="connsiteY40" fmla="*/ 1076992 h 1562100"/>
              <a:gd name="connsiteX41" fmla="*/ 544449 w 1562100"/>
              <a:gd name="connsiteY41" fmla="*/ 1352645 h 1562100"/>
              <a:gd name="connsiteX42" fmla="*/ 779907 w 1562100"/>
              <a:gd name="connsiteY42" fmla="*/ 1433322 h 1562100"/>
              <a:gd name="connsiteX43" fmla="*/ 1169575 w 1562100"/>
              <a:gd name="connsiteY43" fmla="*/ 1115092 h 1562100"/>
              <a:gd name="connsiteX44" fmla="*/ 1307116 w 1562100"/>
              <a:gd name="connsiteY44" fmla="*/ 1153478 h 1562100"/>
              <a:gd name="connsiteX45" fmla="*/ 779907 w 1562100"/>
              <a:gd name="connsiteY45" fmla="*/ 1433322 h 1562100"/>
              <a:gd name="connsiteX46" fmla="*/ 1231868 w 1562100"/>
              <a:gd name="connsiteY46" fmla="*/ 992981 h 1562100"/>
              <a:gd name="connsiteX47" fmla="*/ 1288256 w 1562100"/>
              <a:gd name="connsiteY47" fmla="*/ 701326 h 1562100"/>
              <a:gd name="connsiteX48" fmla="*/ 1177576 w 1562100"/>
              <a:gd name="connsiteY48" fmla="*/ 300514 h 1562100"/>
              <a:gd name="connsiteX49" fmla="*/ 1138428 w 1562100"/>
              <a:gd name="connsiteY49" fmla="*/ 241554 h 1562100"/>
              <a:gd name="connsiteX50" fmla="*/ 1136237 w 1562100"/>
              <a:gd name="connsiteY50" fmla="*/ 240125 h 1562100"/>
              <a:gd name="connsiteX51" fmla="*/ 1136333 w 1562100"/>
              <a:gd name="connsiteY51" fmla="*/ 240030 h 1562100"/>
              <a:gd name="connsiteX52" fmla="*/ 1423988 w 1562100"/>
              <a:gd name="connsiteY52" fmla="*/ 781050 h 1562100"/>
              <a:gd name="connsiteX53" fmla="*/ 1377125 w 1562100"/>
              <a:gd name="connsiteY53" fmla="*/ 1023842 h 1562100"/>
              <a:gd name="connsiteX54" fmla="*/ 1231868 w 1562100"/>
              <a:gd name="connsiteY54" fmla="*/ 992981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62100" h="1562100">
                <a:moveTo>
                  <a:pt x="781050" y="0"/>
                </a:moveTo>
                <a:cubicBezTo>
                  <a:pt x="349663" y="0"/>
                  <a:pt x="0" y="349663"/>
                  <a:pt x="0" y="781050"/>
                </a:cubicBezTo>
                <a:cubicBezTo>
                  <a:pt x="0" y="1212437"/>
                  <a:pt x="349663" y="1562100"/>
                  <a:pt x="781050" y="1562100"/>
                </a:cubicBezTo>
                <a:cubicBezTo>
                  <a:pt x="1212437" y="1562100"/>
                  <a:pt x="1562100" y="1212437"/>
                  <a:pt x="1562100" y="781050"/>
                </a:cubicBezTo>
                <a:cubicBezTo>
                  <a:pt x="1562100" y="349663"/>
                  <a:pt x="1212437" y="0"/>
                  <a:pt x="781050" y="0"/>
                </a:cubicBezTo>
                <a:close/>
                <a:moveTo>
                  <a:pt x="1159669" y="701326"/>
                </a:moveTo>
                <a:cubicBezTo>
                  <a:pt x="1159669" y="794480"/>
                  <a:pt x="1140047" y="882968"/>
                  <a:pt x="1104900" y="963073"/>
                </a:cubicBezTo>
                <a:cubicBezTo>
                  <a:pt x="940689" y="921449"/>
                  <a:pt x="849916" y="883730"/>
                  <a:pt x="720281" y="815245"/>
                </a:cubicBezTo>
                <a:cubicBezTo>
                  <a:pt x="739712" y="779050"/>
                  <a:pt x="762572" y="737997"/>
                  <a:pt x="790194" y="688372"/>
                </a:cubicBezTo>
                <a:cubicBezTo>
                  <a:pt x="872776" y="540258"/>
                  <a:pt x="957834" y="426530"/>
                  <a:pt x="1044988" y="332137"/>
                </a:cubicBezTo>
                <a:cubicBezTo>
                  <a:pt x="1117283" y="437102"/>
                  <a:pt x="1159669" y="564166"/>
                  <a:pt x="1159669" y="701326"/>
                </a:cubicBezTo>
                <a:close/>
                <a:moveTo>
                  <a:pt x="932117" y="269367"/>
                </a:moveTo>
                <a:cubicBezTo>
                  <a:pt x="796290" y="406908"/>
                  <a:pt x="677037" y="612267"/>
                  <a:pt x="606552" y="752285"/>
                </a:cubicBezTo>
                <a:cubicBezTo>
                  <a:pt x="528066" y="706565"/>
                  <a:pt x="459296" y="660654"/>
                  <a:pt x="397859" y="614077"/>
                </a:cubicBezTo>
                <a:cubicBezTo>
                  <a:pt x="501301" y="419767"/>
                  <a:pt x="700183" y="284036"/>
                  <a:pt x="932117" y="269367"/>
                </a:cubicBezTo>
                <a:close/>
                <a:moveTo>
                  <a:pt x="1028700" y="181261"/>
                </a:moveTo>
                <a:cubicBezTo>
                  <a:pt x="1028700" y="181261"/>
                  <a:pt x="1028700" y="181261"/>
                  <a:pt x="1028700" y="181261"/>
                </a:cubicBezTo>
                <a:cubicBezTo>
                  <a:pt x="1028700" y="181261"/>
                  <a:pt x="1028605" y="181261"/>
                  <a:pt x="1028700" y="181261"/>
                </a:cubicBezTo>
                <a:cubicBezTo>
                  <a:pt x="1028605" y="181261"/>
                  <a:pt x="1028700" y="181261"/>
                  <a:pt x="1028700" y="181261"/>
                </a:cubicBezTo>
                <a:close/>
                <a:moveTo>
                  <a:pt x="771525" y="128588"/>
                </a:moveTo>
                <a:cubicBezTo>
                  <a:pt x="817436" y="128588"/>
                  <a:pt x="862203" y="133445"/>
                  <a:pt x="905447" y="142494"/>
                </a:cubicBezTo>
                <a:cubicBezTo>
                  <a:pt x="888016" y="144018"/>
                  <a:pt x="870776" y="145923"/>
                  <a:pt x="853726" y="148590"/>
                </a:cubicBezTo>
                <a:cubicBezTo>
                  <a:pt x="615125" y="185452"/>
                  <a:pt x="412337" y="330327"/>
                  <a:pt x="296513" y="531686"/>
                </a:cubicBezTo>
                <a:cubicBezTo>
                  <a:pt x="265748" y="504635"/>
                  <a:pt x="236982" y="477203"/>
                  <a:pt x="209645" y="449390"/>
                </a:cubicBezTo>
                <a:cubicBezTo>
                  <a:pt x="323279" y="257366"/>
                  <a:pt x="532352" y="128588"/>
                  <a:pt x="771525" y="128588"/>
                </a:cubicBezTo>
                <a:close/>
                <a:moveTo>
                  <a:pt x="119063" y="781050"/>
                </a:moveTo>
                <a:cubicBezTo>
                  <a:pt x="119063" y="709898"/>
                  <a:pt x="130588" y="641509"/>
                  <a:pt x="151638" y="577406"/>
                </a:cubicBezTo>
                <a:cubicBezTo>
                  <a:pt x="163259" y="589883"/>
                  <a:pt x="176784" y="604361"/>
                  <a:pt x="192881" y="621506"/>
                </a:cubicBezTo>
                <a:cubicBezTo>
                  <a:pt x="206026" y="635508"/>
                  <a:pt x="220694" y="649510"/>
                  <a:pt x="236315" y="663416"/>
                </a:cubicBezTo>
                <a:cubicBezTo>
                  <a:pt x="208312" y="743903"/>
                  <a:pt x="192881" y="830294"/>
                  <a:pt x="192881" y="920401"/>
                </a:cubicBezTo>
                <a:cubicBezTo>
                  <a:pt x="192881" y="994315"/>
                  <a:pt x="203359" y="1065752"/>
                  <a:pt x="222599" y="1133570"/>
                </a:cubicBezTo>
                <a:cubicBezTo>
                  <a:pt x="157163" y="1031843"/>
                  <a:pt x="119063" y="910876"/>
                  <a:pt x="119063" y="781050"/>
                </a:cubicBezTo>
                <a:close/>
                <a:moveTo>
                  <a:pt x="321469" y="920401"/>
                </a:moveTo>
                <a:cubicBezTo>
                  <a:pt x="321469" y="860488"/>
                  <a:pt x="329660" y="802577"/>
                  <a:pt x="344805" y="747522"/>
                </a:cubicBezTo>
                <a:cubicBezTo>
                  <a:pt x="409575" y="792385"/>
                  <a:pt x="481298" y="834866"/>
                  <a:pt x="550831" y="872585"/>
                </a:cubicBezTo>
                <a:cubicBezTo>
                  <a:pt x="506730" y="981075"/>
                  <a:pt x="454247" y="1153001"/>
                  <a:pt x="421100" y="1266539"/>
                </a:cubicBezTo>
                <a:cubicBezTo>
                  <a:pt x="358045" y="1166241"/>
                  <a:pt x="321469" y="1047560"/>
                  <a:pt x="321469" y="920401"/>
                </a:cubicBezTo>
                <a:close/>
                <a:moveTo>
                  <a:pt x="544449" y="1352645"/>
                </a:moveTo>
                <a:cubicBezTo>
                  <a:pt x="596551" y="1125284"/>
                  <a:pt x="620173" y="1029367"/>
                  <a:pt x="663321" y="930497"/>
                </a:cubicBezTo>
                <a:cubicBezTo>
                  <a:pt x="726186" y="961358"/>
                  <a:pt x="781907" y="986219"/>
                  <a:pt x="821627" y="1002506"/>
                </a:cubicBezTo>
                <a:cubicBezTo>
                  <a:pt x="875919" y="1024890"/>
                  <a:pt x="956882" y="1051465"/>
                  <a:pt x="1040606" y="1076992"/>
                </a:cubicBezTo>
                <a:cubicBezTo>
                  <a:pt x="929069" y="1234821"/>
                  <a:pt x="749427" y="1341120"/>
                  <a:pt x="544449" y="1352645"/>
                </a:cubicBezTo>
                <a:close/>
                <a:moveTo>
                  <a:pt x="779907" y="1433322"/>
                </a:moveTo>
                <a:cubicBezTo>
                  <a:pt x="942213" y="1372838"/>
                  <a:pt x="1078897" y="1259872"/>
                  <a:pt x="1169575" y="1115092"/>
                </a:cubicBezTo>
                <a:cubicBezTo>
                  <a:pt x="1221772" y="1130046"/>
                  <a:pt x="1269873" y="1143381"/>
                  <a:pt x="1307116" y="1153478"/>
                </a:cubicBezTo>
                <a:cubicBezTo>
                  <a:pt x="1190720" y="1320546"/>
                  <a:pt x="998315" y="1430560"/>
                  <a:pt x="779907" y="1433322"/>
                </a:cubicBezTo>
                <a:close/>
                <a:moveTo>
                  <a:pt x="1231868" y="992981"/>
                </a:moveTo>
                <a:cubicBezTo>
                  <a:pt x="1268159" y="902875"/>
                  <a:pt x="1288256" y="804482"/>
                  <a:pt x="1288256" y="701326"/>
                </a:cubicBezTo>
                <a:cubicBezTo>
                  <a:pt x="1288256" y="554736"/>
                  <a:pt x="1247775" y="417767"/>
                  <a:pt x="1177576" y="300514"/>
                </a:cubicBezTo>
                <a:cubicBezTo>
                  <a:pt x="1165384" y="280226"/>
                  <a:pt x="1152335" y="260604"/>
                  <a:pt x="1138428" y="241554"/>
                </a:cubicBezTo>
                <a:cubicBezTo>
                  <a:pt x="1137761" y="241078"/>
                  <a:pt x="1136999" y="240602"/>
                  <a:pt x="1136237" y="240125"/>
                </a:cubicBezTo>
                <a:cubicBezTo>
                  <a:pt x="1136237" y="240125"/>
                  <a:pt x="1136333" y="240030"/>
                  <a:pt x="1136333" y="240030"/>
                </a:cubicBezTo>
                <a:cubicBezTo>
                  <a:pt x="1309878" y="357378"/>
                  <a:pt x="1423988" y="555879"/>
                  <a:pt x="1423988" y="781050"/>
                </a:cubicBezTo>
                <a:cubicBezTo>
                  <a:pt x="1423988" y="866870"/>
                  <a:pt x="1407224" y="948785"/>
                  <a:pt x="1377125" y="1023842"/>
                </a:cubicBezTo>
                <a:cubicBezTo>
                  <a:pt x="1323404" y="1012793"/>
                  <a:pt x="1275398" y="1002602"/>
                  <a:pt x="1231868" y="99298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2DB6D-5134-4714-9AD4-4D0331725843}"/>
              </a:ext>
            </a:extLst>
          </p:cNvPr>
          <p:cNvSpPr txBox="1"/>
          <p:nvPr/>
        </p:nvSpPr>
        <p:spPr>
          <a:xfrm>
            <a:off x="5984667" y="235354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17449-D39F-44A6-B296-39E63B014165}"/>
              </a:ext>
            </a:extLst>
          </p:cNvPr>
          <p:cNvSpPr txBox="1"/>
          <p:nvPr/>
        </p:nvSpPr>
        <p:spPr>
          <a:xfrm>
            <a:off x="6602292" y="400610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52BBA-AB66-41A2-813C-A24FB7D7F3F7}"/>
              </a:ext>
            </a:extLst>
          </p:cNvPr>
          <p:cNvSpPr txBox="1"/>
          <p:nvPr/>
        </p:nvSpPr>
        <p:spPr>
          <a:xfrm>
            <a:off x="5022196" y="4625498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B04C4-97D4-45E4-8DDC-F952C7CB30BE}"/>
              </a:ext>
            </a:extLst>
          </p:cNvPr>
          <p:cNvSpPr txBox="1"/>
          <p:nvPr/>
        </p:nvSpPr>
        <p:spPr>
          <a:xfrm>
            <a:off x="4409033" y="3050452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82">
            <a:extLst>
              <a:ext uri="{FF2B5EF4-FFF2-40B4-BE49-F238E27FC236}">
                <a16:creationId xmlns:a16="http://schemas.microsoft.com/office/drawing/2014/main" id="{40FF2A3F-D8A1-4A47-9FFD-A8474A898306}"/>
              </a:ext>
            </a:extLst>
          </p:cNvPr>
          <p:cNvGrpSpPr/>
          <p:nvPr/>
        </p:nvGrpSpPr>
        <p:grpSpPr>
          <a:xfrm>
            <a:off x="704851" y="4787412"/>
            <a:ext cx="3196138" cy="1068786"/>
            <a:chOff x="270023" y="1671304"/>
            <a:chExt cx="2279585" cy="10794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86CCF-6A6B-451E-9E5E-9F8F1C547D63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EEE4D3-B9DF-42D0-996A-3D1ABD7E84F9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2">
            <a:extLst>
              <a:ext uri="{FF2B5EF4-FFF2-40B4-BE49-F238E27FC236}">
                <a16:creationId xmlns:a16="http://schemas.microsoft.com/office/drawing/2014/main" id="{A144DD3B-D230-46B1-86EA-2AFDB3FD54CC}"/>
              </a:ext>
            </a:extLst>
          </p:cNvPr>
          <p:cNvGrpSpPr/>
          <p:nvPr/>
        </p:nvGrpSpPr>
        <p:grpSpPr>
          <a:xfrm>
            <a:off x="704851" y="1642299"/>
            <a:ext cx="3196138" cy="1068786"/>
            <a:chOff x="270023" y="1671304"/>
            <a:chExt cx="2279585" cy="10794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A33952-AFD2-4818-8215-5AEBE77705D7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8782FD-7AD7-4577-9493-7DD630C87B0A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82">
            <a:extLst>
              <a:ext uri="{FF2B5EF4-FFF2-40B4-BE49-F238E27FC236}">
                <a16:creationId xmlns:a16="http://schemas.microsoft.com/office/drawing/2014/main" id="{06726FC3-964E-42F1-ABAD-79A22E38A595}"/>
              </a:ext>
            </a:extLst>
          </p:cNvPr>
          <p:cNvGrpSpPr/>
          <p:nvPr/>
        </p:nvGrpSpPr>
        <p:grpSpPr>
          <a:xfrm>
            <a:off x="8192741" y="4787412"/>
            <a:ext cx="3196138" cy="1068786"/>
            <a:chOff x="270023" y="1671304"/>
            <a:chExt cx="2279585" cy="10794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41C386-6C4C-4ECF-BE2D-C165F725FD80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7C9F94-A1C9-43E2-BDD3-E3A8E202717E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2">
            <a:extLst>
              <a:ext uri="{FF2B5EF4-FFF2-40B4-BE49-F238E27FC236}">
                <a16:creationId xmlns:a16="http://schemas.microsoft.com/office/drawing/2014/main" id="{C2F5E2E8-A708-4397-AC01-9342A95B2E10}"/>
              </a:ext>
            </a:extLst>
          </p:cNvPr>
          <p:cNvGrpSpPr/>
          <p:nvPr/>
        </p:nvGrpSpPr>
        <p:grpSpPr>
          <a:xfrm>
            <a:off x="8192741" y="1642299"/>
            <a:ext cx="3196138" cy="1068786"/>
            <a:chOff x="270023" y="1671304"/>
            <a:chExt cx="2279585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F16ABE-61FE-44D4-8896-3ADBC877A56D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B13FA2-6605-479F-ACDA-A3D7114F55EE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AE70107-36EB-4C8F-9DF0-91D1BC1F0C7F}"/>
              </a:ext>
            </a:extLst>
          </p:cNvPr>
          <p:cNvGrpSpPr/>
          <p:nvPr/>
        </p:nvGrpSpPr>
        <p:grpSpPr>
          <a:xfrm flipH="1">
            <a:off x="-1" y="3806729"/>
            <a:ext cx="12179913" cy="397068"/>
            <a:chOff x="719344" y="3622323"/>
            <a:chExt cx="12179913" cy="397068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1A709740-153D-4F4B-9789-286330107FB7}"/>
                </a:ext>
              </a:extLst>
            </p:cNvPr>
            <p:cNvSpPr/>
            <p:nvPr/>
          </p:nvSpPr>
          <p:spPr>
            <a:xfrm>
              <a:off x="719344" y="3629034"/>
              <a:ext cx="1901966" cy="360000"/>
            </a:xfrm>
            <a:prstGeom prst="rect">
              <a:avLst/>
            </a:prstGeom>
            <a:gradFill flip="none" rotWithShape="1">
              <a:gsLst>
                <a:gs pos="704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C426CBC-331F-4959-80B5-EBA8914F8C27}"/>
                </a:ext>
              </a:extLst>
            </p:cNvPr>
            <p:cNvSpPr/>
            <p:nvPr/>
          </p:nvSpPr>
          <p:spPr>
            <a:xfrm>
              <a:off x="8536587" y="3643227"/>
              <a:ext cx="2011680" cy="360000"/>
            </a:xfrm>
            <a:prstGeom prst="rect">
              <a:avLst/>
            </a:prstGeom>
            <a:gradFill flip="none" rotWithShape="1">
              <a:gsLst>
                <a:gs pos="70400">
                  <a:schemeClr val="accent4">
                    <a:lumMod val="40000"/>
                    <a:lumOff val="60000"/>
                  </a:schemeClr>
                </a:gs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4F41D-75CE-4DBD-8BC8-46930EDBF0AB}"/>
                </a:ext>
              </a:extLst>
            </p:cNvPr>
            <p:cNvSpPr/>
            <p:nvPr/>
          </p:nvSpPr>
          <p:spPr>
            <a:xfrm>
              <a:off x="10463022" y="3650840"/>
              <a:ext cx="2011680" cy="360000"/>
            </a:xfrm>
            <a:prstGeom prst="rect">
              <a:avLst/>
            </a:prstGeom>
            <a:gradFill flip="none" rotWithShape="1">
              <a:gsLst>
                <a:gs pos="70400">
                  <a:schemeClr val="accent5">
                    <a:lumMod val="40000"/>
                    <a:lumOff val="60000"/>
                  </a:schemeClr>
                </a:gs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2783869C-21A0-40FC-B8EA-F28102F4A8BF}"/>
                </a:ext>
              </a:extLst>
            </p:cNvPr>
            <p:cNvSpPr/>
            <p:nvPr/>
          </p:nvSpPr>
          <p:spPr>
            <a:xfrm>
              <a:off x="10283023" y="3643227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4FA00DC9-9ACB-4E4B-8D0A-D9B482B277E7}"/>
                </a:ext>
              </a:extLst>
            </p:cNvPr>
            <p:cNvSpPr/>
            <p:nvPr/>
          </p:nvSpPr>
          <p:spPr>
            <a:xfrm>
              <a:off x="2664058" y="3635635"/>
              <a:ext cx="2011680" cy="360000"/>
            </a:xfrm>
            <a:prstGeom prst="rect">
              <a:avLst/>
            </a:prstGeom>
            <a:gradFill flip="none" rotWithShape="1">
              <a:gsLst>
                <a:gs pos="70400">
                  <a:schemeClr val="accent1">
                    <a:lumMod val="40000"/>
                    <a:lumOff val="60000"/>
                  </a:schemeClr>
                </a:gs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02C1DA8B-BD45-45B1-9483-3BEEBCCDF0AA}"/>
                </a:ext>
              </a:extLst>
            </p:cNvPr>
            <p:cNvSpPr/>
            <p:nvPr/>
          </p:nvSpPr>
          <p:spPr>
            <a:xfrm>
              <a:off x="2484972" y="3622323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5571E369-0FB2-4930-A89A-12F93C556A9C}"/>
                </a:ext>
              </a:extLst>
            </p:cNvPr>
            <p:cNvSpPr/>
            <p:nvPr/>
          </p:nvSpPr>
          <p:spPr>
            <a:xfrm>
              <a:off x="4615520" y="3635635"/>
              <a:ext cx="2011680" cy="360000"/>
            </a:xfrm>
            <a:prstGeom prst="rect">
              <a:avLst/>
            </a:prstGeom>
            <a:gradFill flip="none" rotWithShape="1">
              <a:gsLst>
                <a:gs pos="70400">
                  <a:schemeClr val="accent2">
                    <a:lumMod val="40000"/>
                    <a:lumOff val="60000"/>
                  </a:schemeClr>
                </a:gs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E85244-0135-4CFC-8BF5-8D47E20C79B4}"/>
                </a:ext>
              </a:extLst>
            </p:cNvPr>
            <p:cNvSpPr/>
            <p:nvPr/>
          </p:nvSpPr>
          <p:spPr>
            <a:xfrm>
              <a:off x="4430600" y="3628022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BA11A1E-64A4-4BC9-BF1F-83468DF946D5}"/>
                </a:ext>
              </a:extLst>
            </p:cNvPr>
            <p:cNvSpPr/>
            <p:nvPr/>
          </p:nvSpPr>
          <p:spPr>
            <a:xfrm>
              <a:off x="6571777" y="3635635"/>
              <a:ext cx="2011680" cy="360000"/>
            </a:xfrm>
            <a:prstGeom prst="rect">
              <a:avLst/>
            </a:prstGeom>
            <a:gradFill flip="none" rotWithShape="1">
              <a:gsLst>
                <a:gs pos="70400">
                  <a:schemeClr val="accent3">
                    <a:lumMod val="40000"/>
                    <a:lumOff val="60000"/>
                  </a:schemeClr>
                </a:gs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0C186C24-FF21-4972-BCE9-E073738EE39D}"/>
                </a:ext>
              </a:extLst>
            </p:cNvPr>
            <p:cNvSpPr/>
            <p:nvPr/>
          </p:nvSpPr>
          <p:spPr>
            <a:xfrm>
              <a:off x="6389569" y="3633721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80DCF73-17A5-471C-B600-26033B7A704E}"/>
                </a:ext>
              </a:extLst>
            </p:cNvPr>
            <p:cNvSpPr/>
            <p:nvPr/>
          </p:nvSpPr>
          <p:spPr>
            <a:xfrm>
              <a:off x="8336480" y="3639420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7636324F-7B97-4233-8290-FB3B79DDAE6A}"/>
                </a:ext>
              </a:extLst>
            </p:cNvPr>
            <p:cNvSpPr/>
            <p:nvPr/>
          </p:nvSpPr>
          <p:spPr>
            <a:xfrm>
              <a:off x="12314436" y="3659391"/>
              <a:ext cx="584821" cy="360000"/>
            </a:xfrm>
            <a:prstGeom prst="rect">
              <a:avLst/>
            </a:prstGeom>
            <a:gradFill flip="none" rotWithShape="1">
              <a:gsLst>
                <a:gs pos="704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66AA6CE6-0BB4-4830-AA27-8E9ACEB38ECB}"/>
                </a:ext>
              </a:extLst>
            </p:cNvPr>
            <p:cNvSpPr/>
            <p:nvPr/>
          </p:nvSpPr>
          <p:spPr>
            <a:xfrm>
              <a:off x="12134434" y="3651778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9376081-6F6C-400F-8EF0-AA6FD791B686}"/>
              </a:ext>
            </a:extLst>
          </p:cNvPr>
          <p:cNvCxnSpPr>
            <a:cxnSpLocks/>
          </p:cNvCxnSpPr>
          <p:nvPr/>
        </p:nvCxnSpPr>
        <p:spPr>
          <a:xfrm flipV="1">
            <a:off x="2440555" y="3274367"/>
            <a:ext cx="4592" cy="569430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CE5E648-F56C-4043-8C94-F813A2714DC0}"/>
              </a:ext>
            </a:extLst>
          </p:cNvPr>
          <p:cNvCxnSpPr>
            <a:cxnSpLocks/>
          </p:cNvCxnSpPr>
          <p:nvPr/>
        </p:nvCxnSpPr>
        <p:spPr>
          <a:xfrm>
            <a:off x="4374598" y="4166729"/>
            <a:ext cx="4592" cy="56943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6E107A4-0851-4D58-858F-BD77125C60B7}"/>
              </a:ext>
            </a:extLst>
          </p:cNvPr>
          <p:cNvCxnSpPr>
            <a:cxnSpLocks/>
          </p:cNvCxnSpPr>
          <p:nvPr/>
        </p:nvCxnSpPr>
        <p:spPr>
          <a:xfrm flipV="1">
            <a:off x="6327213" y="3265816"/>
            <a:ext cx="4592" cy="569430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B63ED82-5AAA-490F-B2D9-B2EF2AC9D63A}"/>
              </a:ext>
            </a:extLst>
          </p:cNvPr>
          <p:cNvCxnSpPr>
            <a:cxnSpLocks/>
          </p:cNvCxnSpPr>
          <p:nvPr/>
        </p:nvCxnSpPr>
        <p:spPr>
          <a:xfrm>
            <a:off x="8281440" y="4187633"/>
            <a:ext cx="4592" cy="56943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D697211-D9D7-4138-9D64-D59D023F7E20}"/>
              </a:ext>
            </a:extLst>
          </p:cNvPr>
          <p:cNvCxnSpPr>
            <a:cxnSpLocks/>
          </p:cNvCxnSpPr>
          <p:nvPr/>
        </p:nvCxnSpPr>
        <p:spPr>
          <a:xfrm flipV="1">
            <a:off x="10234284" y="3274367"/>
            <a:ext cx="4592" cy="56943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63D978-0F8D-489B-98B2-1F17507A7AC3}"/>
              </a:ext>
            </a:extLst>
          </p:cNvPr>
          <p:cNvSpPr txBox="1"/>
          <p:nvPr/>
        </p:nvSpPr>
        <p:spPr>
          <a:xfrm>
            <a:off x="1913223" y="4277956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368A7-9E5B-4C0C-91CF-D7380CE012A4}"/>
              </a:ext>
            </a:extLst>
          </p:cNvPr>
          <p:cNvSpPr txBox="1"/>
          <p:nvPr/>
        </p:nvSpPr>
        <p:spPr>
          <a:xfrm>
            <a:off x="3861081" y="3162595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C1EDAD-2BE8-46FC-B05D-DCF807A5DE1D}"/>
              </a:ext>
            </a:extLst>
          </p:cNvPr>
          <p:cNvSpPr txBox="1"/>
          <p:nvPr/>
        </p:nvSpPr>
        <p:spPr>
          <a:xfrm>
            <a:off x="5808939" y="4277956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7E07CD-9CDB-4913-BEC6-0954F3BE301F}"/>
              </a:ext>
            </a:extLst>
          </p:cNvPr>
          <p:cNvSpPr txBox="1"/>
          <p:nvPr/>
        </p:nvSpPr>
        <p:spPr>
          <a:xfrm>
            <a:off x="7756797" y="3162595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CD299-93BF-40AB-B798-E65F16E5DC17}"/>
              </a:ext>
            </a:extLst>
          </p:cNvPr>
          <p:cNvSpPr txBox="1"/>
          <p:nvPr/>
        </p:nvSpPr>
        <p:spPr>
          <a:xfrm>
            <a:off x="9704656" y="4277956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2026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34">
            <a:extLst>
              <a:ext uri="{FF2B5EF4-FFF2-40B4-BE49-F238E27FC236}">
                <a16:creationId xmlns:a16="http://schemas.microsoft.com/office/drawing/2014/main" id="{B3C2149C-0F56-4E15-9A97-F1052E22DDBB}"/>
              </a:ext>
            </a:extLst>
          </p:cNvPr>
          <p:cNvGrpSpPr/>
          <p:nvPr/>
        </p:nvGrpSpPr>
        <p:grpSpPr>
          <a:xfrm>
            <a:off x="1798579" y="2147891"/>
            <a:ext cx="1288544" cy="863315"/>
            <a:chOff x="3233964" y="1954419"/>
            <a:chExt cx="1410044" cy="8633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197CEA-AB78-454E-B36E-8909A8C7898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7AD17F-C8BE-41ED-8A7C-1A63489FE6A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974125CA-D343-4F8C-A934-BB7257D16190}"/>
              </a:ext>
            </a:extLst>
          </p:cNvPr>
          <p:cNvGrpSpPr/>
          <p:nvPr/>
        </p:nvGrpSpPr>
        <p:grpSpPr>
          <a:xfrm>
            <a:off x="3746437" y="5004060"/>
            <a:ext cx="1288544" cy="863315"/>
            <a:chOff x="3233964" y="1954419"/>
            <a:chExt cx="1410044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454446-E8B3-452C-9D23-77121265C1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B9C6A1-1482-4CCF-B5E6-F9CB855C4A7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4">
            <a:extLst>
              <a:ext uri="{FF2B5EF4-FFF2-40B4-BE49-F238E27FC236}">
                <a16:creationId xmlns:a16="http://schemas.microsoft.com/office/drawing/2014/main" id="{907FB6E1-2A70-45D8-8A8E-A1693959E968}"/>
              </a:ext>
            </a:extLst>
          </p:cNvPr>
          <p:cNvGrpSpPr/>
          <p:nvPr/>
        </p:nvGrpSpPr>
        <p:grpSpPr>
          <a:xfrm>
            <a:off x="5694295" y="2147891"/>
            <a:ext cx="1288544" cy="863315"/>
            <a:chOff x="3233964" y="1954419"/>
            <a:chExt cx="1410044" cy="8633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B1D4A4-E249-44DB-BFFA-214953A8191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754D1C-8127-41E8-8E6B-12EDCEAFB1E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id="{6462812F-F079-4FB2-A41C-6F8948C7B484}"/>
              </a:ext>
            </a:extLst>
          </p:cNvPr>
          <p:cNvGrpSpPr/>
          <p:nvPr/>
        </p:nvGrpSpPr>
        <p:grpSpPr>
          <a:xfrm>
            <a:off x="7642153" y="5004060"/>
            <a:ext cx="1288544" cy="863315"/>
            <a:chOff x="3233964" y="1954419"/>
            <a:chExt cx="1410044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CFBE46-6DC2-4FC7-B1E7-1DBB806CBA1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10A774-2F83-407A-8EC3-E78A121D0E1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4">
            <a:extLst>
              <a:ext uri="{FF2B5EF4-FFF2-40B4-BE49-F238E27FC236}">
                <a16:creationId xmlns:a16="http://schemas.microsoft.com/office/drawing/2014/main" id="{A27EACC5-71D5-4043-86AE-7A02D15FA068}"/>
              </a:ext>
            </a:extLst>
          </p:cNvPr>
          <p:cNvGrpSpPr/>
          <p:nvPr/>
        </p:nvGrpSpPr>
        <p:grpSpPr>
          <a:xfrm>
            <a:off x="9590012" y="2147891"/>
            <a:ext cx="1288544" cy="863315"/>
            <a:chOff x="3233964" y="1954419"/>
            <a:chExt cx="1410044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5E6FFE-6EF9-4829-A6FF-27C8F792659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0C2C0F-BCCA-4898-BAC4-2389829C976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C64B8D-0149-4815-84F9-DCFAF3F36470}"/>
              </a:ext>
            </a:extLst>
          </p:cNvPr>
          <p:cNvGrpSpPr/>
          <p:nvPr/>
        </p:nvGrpSpPr>
        <p:grpSpPr>
          <a:xfrm>
            <a:off x="914400" y="161644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0D6DBAE1-574C-42C1-B7A6-0249C3B593F7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AE27ADD-CECA-493F-A889-78F7579A91BA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1F8EE1B-60B3-471C-AEC1-68AD087A5887}"/>
              </a:ext>
            </a:extLst>
          </p:cNvPr>
          <p:cNvGrpSpPr/>
          <p:nvPr/>
        </p:nvGrpSpPr>
        <p:grpSpPr>
          <a:xfrm>
            <a:off x="4120660" y="276862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3F40A315-AF6A-4A46-BF1B-03C1DA9464AB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FAB6DCFB-911E-4AE6-98F5-21DBD010738D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B9DC539-B01E-4317-916A-FF6FF27E1E10}"/>
              </a:ext>
            </a:extLst>
          </p:cNvPr>
          <p:cNvGrpSpPr/>
          <p:nvPr/>
        </p:nvGrpSpPr>
        <p:grpSpPr>
          <a:xfrm>
            <a:off x="2517530" y="392079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FD4937AF-E2D7-43DF-BB7E-C7A4AB94745C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93815EAC-3881-4795-873A-A19ADC1BB04F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3064E74-62CC-4F8E-A4F9-4D9A2460319E}"/>
              </a:ext>
            </a:extLst>
          </p:cNvPr>
          <p:cNvGrpSpPr/>
          <p:nvPr/>
        </p:nvGrpSpPr>
        <p:grpSpPr>
          <a:xfrm>
            <a:off x="5723790" y="507297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3">
              <a:extLst>
                <a:ext uri="{FF2B5EF4-FFF2-40B4-BE49-F238E27FC236}">
                  <a16:creationId xmlns:a16="http://schemas.microsoft.com/office/drawing/2014/main" id="{93B535A8-799B-4225-861B-BF7DEF0312EF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DBD6DDF6-764D-42F7-B3FC-DEE0559B2EC0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314E5A1B-6297-48F8-83F3-1DF2F63F466D}"/>
              </a:ext>
            </a:extLst>
          </p:cNvPr>
          <p:cNvSpPr/>
          <p:nvPr/>
        </p:nvSpPr>
        <p:spPr>
          <a:xfrm flipH="1">
            <a:off x="4374838" y="304961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6B4CFA6E-8330-4F95-B5E6-BAE935F08404}"/>
              </a:ext>
            </a:extLst>
          </p:cNvPr>
          <p:cNvSpPr/>
          <p:nvPr/>
        </p:nvSpPr>
        <p:spPr>
          <a:xfrm>
            <a:off x="1202555" y="193806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7A0DAEA8-114E-4C6E-B701-60CD4785083D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41682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DFBD34BF-0786-4362-8633-09E0133F4E37}"/>
              </a:ext>
            </a:extLst>
          </p:cNvPr>
          <p:cNvSpPr/>
          <p:nvPr/>
        </p:nvSpPr>
        <p:spPr>
          <a:xfrm>
            <a:off x="2785197" y="423602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2F7A9A-7640-4B76-BF9D-2CB435BAFF03}"/>
              </a:ext>
            </a:extLst>
          </p:cNvPr>
          <p:cNvGrpSpPr/>
          <p:nvPr/>
        </p:nvGrpSpPr>
        <p:grpSpPr>
          <a:xfrm>
            <a:off x="1916391" y="1732263"/>
            <a:ext cx="4758729" cy="673514"/>
            <a:chOff x="2113657" y="4283314"/>
            <a:chExt cx="3647460" cy="673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C1A415-2F9D-484C-B985-31862DB95724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3419D4-A8A3-4AC0-947E-6AB4B3AB477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D5014CD1-3891-487E-BA54-0D3A306A01C8}"/>
              </a:ext>
            </a:extLst>
          </p:cNvPr>
          <p:cNvGrpSpPr/>
          <p:nvPr/>
        </p:nvGrpSpPr>
        <p:grpSpPr>
          <a:xfrm>
            <a:off x="5088873" y="2892530"/>
            <a:ext cx="4758729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1D270C-2E39-4A45-B958-1BE9EDB9ADE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ECF3FB-E7B2-48C5-AEB8-7557B01DE92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1E9C4AD-1E19-48CA-8B19-9DB88CD125D3}"/>
              </a:ext>
            </a:extLst>
          </p:cNvPr>
          <p:cNvGrpSpPr/>
          <p:nvPr/>
        </p:nvGrpSpPr>
        <p:grpSpPr>
          <a:xfrm>
            <a:off x="3502632" y="4052797"/>
            <a:ext cx="4758729" cy="673514"/>
            <a:chOff x="2113657" y="4283314"/>
            <a:chExt cx="3647460" cy="6735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38FD39-062D-46FE-A6E7-0CECBD152394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55407D-538F-4656-8BB8-DB6CB48F9C1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B5B60762-52D7-49AC-BD61-ECB20975B339}"/>
              </a:ext>
            </a:extLst>
          </p:cNvPr>
          <p:cNvGrpSpPr/>
          <p:nvPr/>
        </p:nvGrpSpPr>
        <p:grpSpPr>
          <a:xfrm>
            <a:off x="6675113" y="5213064"/>
            <a:ext cx="4758729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144422-152E-4621-9DFE-29A4303273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9D41E0-03BB-4012-8B63-2498A102845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DF3679B-872A-47AF-88D3-5119F4879BCF}"/>
              </a:ext>
            </a:extLst>
          </p:cNvPr>
          <p:cNvSpPr txBox="1"/>
          <p:nvPr/>
        </p:nvSpPr>
        <p:spPr>
          <a:xfrm>
            <a:off x="7001020" y="18378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704940-0283-4FE2-A5C0-737A934D52B0}"/>
              </a:ext>
            </a:extLst>
          </p:cNvPr>
          <p:cNvSpPr txBox="1"/>
          <p:nvPr/>
        </p:nvSpPr>
        <p:spPr>
          <a:xfrm>
            <a:off x="8576170" y="411745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27C5E0-5E0D-40F1-B234-71F77F256C6E}"/>
              </a:ext>
            </a:extLst>
          </p:cNvPr>
          <p:cNvSpPr txBox="1"/>
          <p:nvPr/>
        </p:nvSpPr>
        <p:spPr>
          <a:xfrm>
            <a:off x="1537259" y="301442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524ED6-65C7-4196-A66B-D836D2BEB72D}"/>
              </a:ext>
            </a:extLst>
          </p:cNvPr>
          <p:cNvSpPr txBox="1"/>
          <p:nvPr/>
        </p:nvSpPr>
        <p:spPr>
          <a:xfrm>
            <a:off x="3112409" y="52940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7BBD07-5F70-4361-923F-F86F46461BF1}"/>
              </a:ext>
            </a:extLst>
          </p:cNvPr>
          <p:cNvSpPr txBox="1"/>
          <p:nvPr/>
        </p:nvSpPr>
        <p:spPr>
          <a:xfrm>
            <a:off x="989695" y="358369"/>
            <a:ext cx="33430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A2C32-95D8-4336-85CD-82B3BF076DD8}"/>
              </a:ext>
            </a:extLst>
          </p:cNvPr>
          <p:cNvSpPr txBox="1"/>
          <p:nvPr/>
        </p:nvSpPr>
        <p:spPr>
          <a:xfrm>
            <a:off x="5726188" y="3380288"/>
            <a:ext cx="258084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0E449-A2A1-4AA1-AF24-B5824BC7CEEF}"/>
              </a:ext>
            </a:extLst>
          </p:cNvPr>
          <p:cNvSpPr txBox="1"/>
          <p:nvPr/>
        </p:nvSpPr>
        <p:spPr>
          <a:xfrm>
            <a:off x="5726188" y="2681021"/>
            <a:ext cx="25808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37F16-74E9-4D09-97F3-AEB7179AFAFB}"/>
              </a:ext>
            </a:extLst>
          </p:cNvPr>
          <p:cNvSpPr txBox="1"/>
          <p:nvPr/>
        </p:nvSpPr>
        <p:spPr>
          <a:xfrm>
            <a:off x="5649278" y="677496"/>
            <a:ext cx="4403059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0394-FD36-48FB-ACDE-4B7A055DEBB0}"/>
              </a:ext>
            </a:extLst>
          </p:cNvPr>
          <p:cNvSpPr txBox="1"/>
          <p:nvPr/>
        </p:nvSpPr>
        <p:spPr>
          <a:xfrm>
            <a:off x="5726189" y="1663627"/>
            <a:ext cx="556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4A8F1-BB05-47A5-9A9C-7C2A0A09D8A9}"/>
              </a:ext>
            </a:extLst>
          </p:cNvPr>
          <p:cNvSpPr txBox="1"/>
          <p:nvPr/>
        </p:nvSpPr>
        <p:spPr>
          <a:xfrm>
            <a:off x="5726188" y="3910589"/>
            <a:ext cx="2580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1E902-9122-4C37-BB7F-D674AB5EA612}"/>
              </a:ext>
            </a:extLst>
          </p:cNvPr>
          <p:cNvSpPr txBox="1"/>
          <p:nvPr/>
        </p:nvSpPr>
        <p:spPr>
          <a:xfrm>
            <a:off x="8710743" y="3380288"/>
            <a:ext cx="258084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87632-C306-4DF4-97F9-178B7960946C}"/>
              </a:ext>
            </a:extLst>
          </p:cNvPr>
          <p:cNvSpPr txBox="1"/>
          <p:nvPr/>
        </p:nvSpPr>
        <p:spPr>
          <a:xfrm>
            <a:off x="8710742" y="2681021"/>
            <a:ext cx="25808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4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000" dirty="0">
                <a:solidFill>
                  <a:schemeClr val="accent4"/>
                </a:solidFill>
                <a:cs typeface="Arial" pitchFamily="34" charset="0"/>
              </a:rPr>
              <a:t>DOLOR SIT AMET, </a:t>
            </a:r>
            <a:endParaRPr lang="ko-KR" altLang="en-US" sz="20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B24DE-8735-4121-813F-57CD666D0367}"/>
              </a:ext>
            </a:extLst>
          </p:cNvPr>
          <p:cNvSpPr txBox="1"/>
          <p:nvPr/>
        </p:nvSpPr>
        <p:spPr>
          <a:xfrm>
            <a:off x="8710743" y="3910589"/>
            <a:ext cx="2580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F7529E4-DFBC-4B5D-9FE6-0CFA1BD9241B}"/>
              </a:ext>
            </a:extLst>
          </p:cNvPr>
          <p:cNvGrpSpPr/>
          <p:nvPr/>
        </p:nvGrpSpPr>
        <p:grpSpPr>
          <a:xfrm>
            <a:off x="428396" y="684874"/>
            <a:ext cx="1407122" cy="2006756"/>
            <a:chOff x="428396" y="684874"/>
            <a:chExt cx="1407122" cy="2006756"/>
          </a:xfrm>
        </p:grpSpPr>
        <p:sp>
          <p:nvSpPr>
            <p:cNvPr id="14" name="Freeform: Shape 83">
              <a:extLst>
                <a:ext uri="{FF2B5EF4-FFF2-40B4-BE49-F238E27FC236}">
                  <a16:creationId xmlns:a16="http://schemas.microsoft.com/office/drawing/2014/main" id="{DAD1730B-280C-4C83-BE8A-5247C8497005}"/>
                </a:ext>
              </a:extLst>
            </p:cNvPr>
            <p:cNvSpPr/>
            <p:nvPr/>
          </p:nvSpPr>
          <p:spPr>
            <a:xfrm>
              <a:off x="1260208" y="684874"/>
              <a:ext cx="371475" cy="171450"/>
            </a:xfrm>
            <a:custGeom>
              <a:avLst/>
              <a:gdLst>
                <a:gd name="connsiteX0" fmla="*/ 7144 w 371475"/>
                <a:gd name="connsiteY0" fmla="*/ 145256 h 171450"/>
                <a:gd name="connsiteX1" fmla="*/ 90011 w 371475"/>
                <a:gd name="connsiteY1" fmla="*/ 32861 h 171450"/>
                <a:gd name="connsiteX2" fmla="*/ 250984 w 371475"/>
                <a:gd name="connsiteY2" fmla="*/ 7144 h 171450"/>
                <a:gd name="connsiteX3" fmla="*/ 361474 w 371475"/>
                <a:gd name="connsiteY3" fmla="*/ 103346 h 171450"/>
                <a:gd name="connsiteX4" fmla="*/ 367189 w 371475"/>
                <a:gd name="connsiteY4" fmla="*/ 139541 h 171450"/>
                <a:gd name="connsiteX5" fmla="*/ 343376 w 371475"/>
                <a:gd name="connsiteY5" fmla="*/ 143351 h 171450"/>
                <a:gd name="connsiteX6" fmla="*/ 234791 w 371475"/>
                <a:gd name="connsiteY6" fmla="*/ 58579 h 171450"/>
                <a:gd name="connsiteX7" fmla="*/ 117634 w 371475"/>
                <a:gd name="connsiteY7" fmla="*/ 76676 h 171450"/>
                <a:gd name="connsiteX8" fmla="*/ 58579 w 371475"/>
                <a:gd name="connsiteY8" fmla="*/ 16716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171450">
                  <a:moveTo>
                    <a:pt x="7144" y="145256"/>
                  </a:moveTo>
                  <a:lnTo>
                    <a:pt x="90011" y="32861"/>
                  </a:lnTo>
                  <a:lnTo>
                    <a:pt x="250984" y="7144"/>
                  </a:lnTo>
                  <a:lnTo>
                    <a:pt x="361474" y="103346"/>
                  </a:lnTo>
                  <a:lnTo>
                    <a:pt x="367189" y="139541"/>
                  </a:lnTo>
                  <a:lnTo>
                    <a:pt x="343376" y="143351"/>
                  </a:lnTo>
                  <a:lnTo>
                    <a:pt x="234791" y="58579"/>
                  </a:lnTo>
                  <a:lnTo>
                    <a:pt x="117634" y="76676"/>
                  </a:lnTo>
                  <a:lnTo>
                    <a:pt x="58579" y="167164"/>
                  </a:ln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82">
              <a:extLst>
                <a:ext uri="{FF2B5EF4-FFF2-40B4-BE49-F238E27FC236}">
                  <a16:creationId xmlns:a16="http://schemas.microsoft.com/office/drawing/2014/main" id="{D192AFF3-0ACB-416D-9736-D8223FBC9889}"/>
                </a:ext>
              </a:extLst>
            </p:cNvPr>
            <p:cNvSpPr/>
            <p:nvPr/>
          </p:nvSpPr>
          <p:spPr>
            <a:xfrm>
              <a:off x="639178" y="901092"/>
              <a:ext cx="657225" cy="390525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84">
              <a:extLst>
                <a:ext uri="{FF2B5EF4-FFF2-40B4-BE49-F238E27FC236}">
                  <a16:creationId xmlns:a16="http://schemas.microsoft.com/office/drawing/2014/main" id="{EA6964DA-8F97-4209-A56B-072783325006}"/>
                </a:ext>
              </a:extLst>
            </p:cNvPr>
            <p:cNvSpPr/>
            <p:nvPr/>
          </p:nvSpPr>
          <p:spPr>
            <a:xfrm>
              <a:off x="1289736" y="881089"/>
              <a:ext cx="361950" cy="200025"/>
            </a:xfrm>
            <a:custGeom>
              <a:avLst/>
              <a:gdLst>
                <a:gd name="connsiteX0" fmla="*/ 7144 w 361950"/>
                <a:gd name="connsiteY0" fmla="*/ 114776 h 200025"/>
                <a:gd name="connsiteX1" fmla="*/ 120491 w 361950"/>
                <a:gd name="connsiteY1" fmla="*/ 194786 h 200025"/>
                <a:gd name="connsiteX2" fmla="*/ 281464 w 361950"/>
                <a:gd name="connsiteY2" fmla="*/ 169069 h 200025"/>
                <a:gd name="connsiteX3" fmla="*/ 355759 w 361950"/>
                <a:gd name="connsiteY3" fmla="*/ 43339 h 200025"/>
                <a:gd name="connsiteX4" fmla="*/ 350044 w 361950"/>
                <a:gd name="connsiteY4" fmla="*/ 7144 h 200025"/>
                <a:gd name="connsiteX5" fmla="*/ 327184 w 361950"/>
                <a:gd name="connsiteY5" fmla="*/ 10954 h 200025"/>
                <a:gd name="connsiteX6" fmla="*/ 250031 w 361950"/>
                <a:gd name="connsiteY6" fmla="*/ 125254 h 200025"/>
                <a:gd name="connsiteX7" fmla="*/ 132874 w 361950"/>
                <a:gd name="connsiteY7" fmla="*/ 144304 h 200025"/>
                <a:gd name="connsiteX8" fmla="*/ 48101 w 361950"/>
                <a:gd name="connsiteY8" fmla="*/ 776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200025">
                  <a:moveTo>
                    <a:pt x="7144" y="114776"/>
                  </a:moveTo>
                  <a:lnTo>
                    <a:pt x="120491" y="194786"/>
                  </a:lnTo>
                  <a:lnTo>
                    <a:pt x="281464" y="169069"/>
                  </a:lnTo>
                  <a:lnTo>
                    <a:pt x="355759" y="43339"/>
                  </a:lnTo>
                  <a:lnTo>
                    <a:pt x="350044" y="7144"/>
                  </a:lnTo>
                  <a:lnTo>
                    <a:pt x="327184" y="10954"/>
                  </a:lnTo>
                  <a:lnTo>
                    <a:pt x="250031" y="125254"/>
                  </a:lnTo>
                  <a:lnTo>
                    <a:pt x="132874" y="144304"/>
                  </a:lnTo>
                  <a:lnTo>
                    <a:pt x="48101" y="77629"/>
                  </a:ln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85">
              <a:extLst>
                <a:ext uri="{FF2B5EF4-FFF2-40B4-BE49-F238E27FC236}">
                  <a16:creationId xmlns:a16="http://schemas.microsoft.com/office/drawing/2014/main" id="{337E6165-848A-4FBE-9197-4C4B1098AB93}"/>
                </a:ext>
              </a:extLst>
            </p:cNvPr>
            <p:cNvSpPr/>
            <p:nvPr/>
          </p:nvSpPr>
          <p:spPr>
            <a:xfrm>
              <a:off x="585990" y="1222602"/>
              <a:ext cx="1190625" cy="561975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86">
              <a:extLst>
                <a:ext uri="{FF2B5EF4-FFF2-40B4-BE49-F238E27FC236}">
                  <a16:creationId xmlns:a16="http://schemas.microsoft.com/office/drawing/2014/main" id="{C209A39D-B0B9-44C0-A19F-F7127190151B}"/>
                </a:ext>
              </a:extLst>
            </p:cNvPr>
            <p:cNvSpPr/>
            <p:nvPr/>
          </p:nvSpPr>
          <p:spPr>
            <a:xfrm>
              <a:off x="1156209" y="799511"/>
              <a:ext cx="238125" cy="238125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7">
              <a:extLst>
                <a:ext uri="{FF2B5EF4-FFF2-40B4-BE49-F238E27FC236}">
                  <a16:creationId xmlns:a16="http://schemas.microsoft.com/office/drawing/2014/main" id="{810D2BE9-8054-4B6C-BCBB-7FF85A1DF012}"/>
                </a:ext>
              </a:extLst>
            </p:cNvPr>
            <p:cNvSpPr/>
            <p:nvPr/>
          </p:nvSpPr>
          <p:spPr>
            <a:xfrm>
              <a:off x="1225918" y="1520574"/>
              <a:ext cx="609600" cy="666750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AA3C430-EE51-486B-A35F-7401DFEEAEB8}"/>
                </a:ext>
              </a:extLst>
            </p:cNvPr>
            <p:cNvGrpSpPr/>
            <p:nvPr/>
          </p:nvGrpSpPr>
          <p:grpSpPr>
            <a:xfrm>
              <a:off x="428396" y="1903692"/>
              <a:ext cx="1190625" cy="787938"/>
              <a:chOff x="810628" y="1955509"/>
              <a:chExt cx="742950" cy="539115"/>
            </a:xfrm>
          </p:grpSpPr>
          <p:sp>
            <p:nvSpPr>
              <p:cNvPr id="22" name="Freeform: Shape 88">
                <a:extLst>
                  <a:ext uri="{FF2B5EF4-FFF2-40B4-BE49-F238E27FC236}">
                    <a16:creationId xmlns:a16="http://schemas.microsoft.com/office/drawing/2014/main" id="{5E76CA37-DBEC-44DB-A9DC-A1C6202E4852}"/>
                  </a:ext>
                </a:extLst>
              </p:cNvPr>
              <p:cNvSpPr/>
              <p:nvPr/>
            </p:nvSpPr>
            <p:spPr>
              <a:xfrm>
                <a:off x="882066" y="1955509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89">
                <a:extLst>
                  <a:ext uri="{FF2B5EF4-FFF2-40B4-BE49-F238E27FC236}">
                    <a16:creationId xmlns:a16="http://schemas.microsoft.com/office/drawing/2014/main" id="{838B5AFF-2CD1-400C-867F-D158261B3342}"/>
                  </a:ext>
                </a:extLst>
              </p:cNvPr>
              <p:cNvSpPr/>
              <p:nvPr/>
            </p:nvSpPr>
            <p:spPr>
              <a:xfrm>
                <a:off x="810628" y="2361274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90">
              <a:extLst>
                <a:ext uri="{FF2B5EF4-FFF2-40B4-BE49-F238E27FC236}">
                  <a16:creationId xmlns:a16="http://schemas.microsoft.com/office/drawing/2014/main" id="{20E5F4E0-66EA-4949-B1CD-02D306CD2E8F}"/>
                </a:ext>
              </a:extLst>
            </p:cNvPr>
            <p:cNvSpPr/>
            <p:nvPr/>
          </p:nvSpPr>
          <p:spPr>
            <a:xfrm>
              <a:off x="1326883" y="2007897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39142" y="46600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A7970371-10A7-4605-88E9-BDCCC8AF318A}"/>
              </a:ext>
            </a:extLst>
          </p:cNvPr>
          <p:cNvGrpSpPr/>
          <p:nvPr/>
        </p:nvGrpSpPr>
        <p:grpSpPr>
          <a:xfrm>
            <a:off x="593847" y="748351"/>
            <a:ext cx="7136989" cy="2711996"/>
            <a:chOff x="1310726" y="735059"/>
            <a:chExt cx="5114635" cy="2711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A85A50-6C36-4140-9115-A1AF180E0E15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9AF0BB-9C4C-42FC-B7A7-D0025A5840D6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BD9DA5A4-BC98-4C12-AC9C-4FEB1CB8B12B}"/>
              </a:ext>
            </a:extLst>
          </p:cNvPr>
          <p:cNvGrpSpPr/>
          <p:nvPr/>
        </p:nvGrpSpPr>
        <p:grpSpPr>
          <a:xfrm flipH="1">
            <a:off x="593847" y="3582319"/>
            <a:ext cx="5631462" cy="2527330"/>
            <a:chOff x="1396451" y="735059"/>
            <a:chExt cx="5114636" cy="2527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F2052B-5137-40BD-B2FA-9B2588C84A83}"/>
                </a:ext>
              </a:extLst>
            </p:cNvPr>
            <p:cNvSpPr txBox="1"/>
            <p:nvPr/>
          </p:nvSpPr>
          <p:spPr>
            <a:xfrm>
              <a:off x="1396452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5F875D-6889-4DB2-8782-EF241F8C412F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E559E959-653A-4BBE-905A-14B43A4FF90E}"/>
              </a:ext>
            </a:extLst>
          </p:cNvPr>
          <p:cNvGrpSpPr/>
          <p:nvPr/>
        </p:nvGrpSpPr>
        <p:grpSpPr>
          <a:xfrm>
            <a:off x="0" y="4583296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141B11-F945-414F-8B83-A74F1F6415B0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4B8501-467C-46F4-8A0F-94E78AD9193E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AD1329-008B-4AC6-A7C4-AD8BFF5C10AF}"/>
              </a:ext>
            </a:extLst>
          </p:cNvPr>
          <p:cNvGrpSpPr/>
          <p:nvPr/>
        </p:nvGrpSpPr>
        <p:grpSpPr>
          <a:xfrm>
            <a:off x="930748" y="4907692"/>
            <a:ext cx="2123719" cy="1380976"/>
            <a:chOff x="9689424" y="5865662"/>
            <a:chExt cx="1026602" cy="793231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8417AAD-C9F7-4074-B04F-2CDA83C2CA08}"/>
                </a:ext>
              </a:extLst>
            </p:cNvPr>
            <p:cNvSpPr/>
            <p:nvPr/>
          </p:nvSpPr>
          <p:spPr>
            <a:xfrm>
              <a:off x="9979614" y="6455622"/>
              <a:ext cx="736412" cy="203271"/>
            </a:xfrm>
            <a:custGeom>
              <a:avLst/>
              <a:gdLst>
                <a:gd name="connsiteX0" fmla="*/ 247669 w 2034463"/>
                <a:gd name="connsiteY0" fmla="*/ 64909 h 561572"/>
                <a:gd name="connsiteX1" fmla="*/ 674675 w 2034463"/>
                <a:gd name="connsiteY1" fmla="*/ 104152 h 561572"/>
                <a:gd name="connsiteX2" fmla="*/ 769925 w 2034463"/>
                <a:gd name="connsiteY2" fmla="*/ 123202 h 561572"/>
                <a:gd name="connsiteX3" fmla="*/ 963854 w 2034463"/>
                <a:gd name="connsiteY3" fmla="*/ 70720 h 561572"/>
                <a:gd name="connsiteX4" fmla="*/ 1007669 w 2034463"/>
                <a:gd name="connsiteY4" fmla="*/ 69481 h 561572"/>
                <a:gd name="connsiteX5" fmla="*/ 1498301 w 2034463"/>
                <a:gd name="connsiteY5" fmla="*/ 183686 h 561572"/>
                <a:gd name="connsiteX6" fmla="*/ 1793862 w 2034463"/>
                <a:gd name="connsiteY6" fmla="*/ 337515 h 561572"/>
                <a:gd name="connsiteX7" fmla="*/ 2000364 w 2034463"/>
                <a:gd name="connsiteY7" fmla="*/ 452672 h 561572"/>
                <a:gd name="connsiteX8" fmla="*/ 2034464 w 2034463"/>
                <a:gd name="connsiteY8" fmla="*/ 540492 h 561572"/>
                <a:gd name="connsiteX9" fmla="*/ 1989125 w 2034463"/>
                <a:gd name="connsiteY9" fmla="*/ 561352 h 561572"/>
                <a:gd name="connsiteX10" fmla="*/ 26975 w 2034463"/>
                <a:gd name="connsiteY10" fmla="*/ 561352 h 561572"/>
                <a:gd name="connsiteX11" fmla="*/ 305 w 2034463"/>
                <a:gd name="connsiteY11" fmla="*/ 546398 h 561572"/>
                <a:gd name="connsiteX12" fmla="*/ 247669 w 2034463"/>
                <a:gd name="connsiteY12" fmla="*/ 64909 h 5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4463" h="561572">
                  <a:moveTo>
                    <a:pt x="247669" y="64909"/>
                  </a:moveTo>
                  <a:cubicBezTo>
                    <a:pt x="337871" y="-11576"/>
                    <a:pt x="553422" y="-19768"/>
                    <a:pt x="674675" y="104152"/>
                  </a:cubicBezTo>
                  <a:cubicBezTo>
                    <a:pt x="694868" y="125107"/>
                    <a:pt x="735349" y="155301"/>
                    <a:pt x="769925" y="123202"/>
                  </a:cubicBezTo>
                  <a:cubicBezTo>
                    <a:pt x="810215" y="54337"/>
                    <a:pt x="897655" y="31572"/>
                    <a:pt x="963854" y="70720"/>
                  </a:cubicBezTo>
                  <a:cubicBezTo>
                    <a:pt x="980999" y="80816"/>
                    <a:pt x="990524" y="85483"/>
                    <a:pt x="1007669" y="69481"/>
                  </a:cubicBezTo>
                  <a:cubicBezTo>
                    <a:pt x="1147877" y="-60821"/>
                    <a:pt x="1418101" y="520"/>
                    <a:pt x="1498301" y="183686"/>
                  </a:cubicBezTo>
                  <a:cubicBezTo>
                    <a:pt x="1545641" y="291795"/>
                    <a:pt x="1660036" y="348468"/>
                    <a:pt x="1793862" y="337515"/>
                  </a:cubicBezTo>
                  <a:cubicBezTo>
                    <a:pt x="1909115" y="328085"/>
                    <a:pt x="1947691" y="349231"/>
                    <a:pt x="2000364" y="452672"/>
                  </a:cubicBezTo>
                  <a:cubicBezTo>
                    <a:pt x="2014652" y="480675"/>
                    <a:pt x="2029320" y="508870"/>
                    <a:pt x="2034464" y="540492"/>
                  </a:cubicBezTo>
                  <a:cubicBezTo>
                    <a:pt x="2025129" y="559162"/>
                    <a:pt x="2004175" y="561352"/>
                    <a:pt x="1989125" y="561352"/>
                  </a:cubicBezTo>
                  <a:cubicBezTo>
                    <a:pt x="1336472" y="561733"/>
                    <a:pt x="679628" y="561543"/>
                    <a:pt x="26975" y="561352"/>
                  </a:cubicBezTo>
                  <a:cubicBezTo>
                    <a:pt x="15164" y="561352"/>
                    <a:pt x="6591" y="560590"/>
                    <a:pt x="305" y="546398"/>
                  </a:cubicBezTo>
                  <a:cubicBezTo>
                    <a:pt x="-6839" y="530206"/>
                    <a:pt x="112700" y="227977"/>
                    <a:pt x="247669" y="64909"/>
                  </a:cubicBezTo>
                  <a:close/>
                </a:path>
              </a:pathLst>
            </a:custGeom>
            <a:solidFill>
              <a:srgbClr val="714F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FDE6C03-4FFF-4CE1-B5FB-FA3B9BBE410C}"/>
                </a:ext>
              </a:extLst>
            </p:cNvPr>
            <p:cNvSpPr/>
            <p:nvPr/>
          </p:nvSpPr>
          <p:spPr>
            <a:xfrm>
              <a:off x="9689424" y="6455556"/>
              <a:ext cx="450965" cy="203257"/>
            </a:xfrm>
            <a:custGeom>
              <a:avLst/>
              <a:gdLst>
                <a:gd name="connsiteX0" fmla="*/ 1245870 w 1245869"/>
                <a:gd name="connsiteY0" fmla="*/ 299882 h 561533"/>
                <a:gd name="connsiteX1" fmla="*/ 1074039 w 1245869"/>
                <a:gd name="connsiteY1" fmla="*/ 331791 h 561533"/>
                <a:gd name="connsiteX2" fmla="*/ 847725 w 1245869"/>
                <a:gd name="connsiteY2" fmla="*/ 561534 h 561533"/>
                <a:gd name="connsiteX3" fmla="*/ 0 w 1245869"/>
                <a:gd name="connsiteY3" fmla="*/ 561534 h 561533"/>
                <a:gd name="connsiteX4" fmla="*/ 84868 w 1245869"/>
                <a:gd name="connsiteY4" fmla="*/ 384750 h 561533"/>
                <a:gd name="connsiteX5" fmla="*/ 219551 w 1245869"/>
                <a:gd name="connsiteY5" fmla="*/ 333601 h 561533"/>
                <a:gd name="connsiteX6" fmla="*/ 383857 w 1245869"/>
                <a:gd name="connsiteY6" fmla="*/ 321409 h 561533"/>
                <a:gd name="connsiteX7" fmla="*/ 544258 w 1245869"/>
                <a:gd name="connsiteY7" fmla="*/ 184154 h 561533"/>
                <a:gd name="connsiteX8" fmla="*/ 1015555 w 1245869"/>
                <a:gd name="connsiteY8" fmla="*/ 54233 h 561533"/>
                <a:gd name="connsiteX9" fmla="*/ 1245870 w 1245869"/>
                <a:gd name="connsiteY9" fmla="*/ 299882 h 5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869" h="561533">
                  <a:moveTo>
                    <a:pt x="1245870" y="299882"/>
                  </a:moveTo>
                  <a:cubicBezTo>
                    <a:pt x="1185767" y="310836"/>
                    <a:pt x="1129284" y="318646"/>
                    <a:pt x="1074039" y="331791"/>
                  </a:cubicBezTo>
                  <a:cubicBezTo>
                    <a:pt x="952881" y="360652"/>
                    <a:pt x="911733" y="458093"/>
                    <a:pt x="847725" y="561534"/>
                  </a:cubicBezTo>
                  <a:cubicBezTo>
                    <a:pt x="733425" y="561534"/>
                    <a:pt x="19336" y="561534"/>
                    <a:pt x="0" y="561534"/>
                  </a:cubicBezTo>
                  <a:cubicBezTo>
                    <a:pt x="18955" y="494573"/>
                    <a:pt x="42767" y="435423"/>
                    <a:pt x="84868" y="384750"/>
                  </a:cubicBezTo>
                  <a:cubicBezTo>
                    <a:pt x="119920" y="342459"/>
                    <a:pt x="164211" y="323123"/>
                    <a:pt x="219551" y="333601"/>
                  </a:cubicBezTo>
                  <a:cubicBezTo>
                    <a:pt x="275368" y="344173"/>
                    <a:pt x="330327" y="337411"/>
                    <a:pt x="383857" y="321409"/>
                  </a:cubicBezTo>
                  <a:cubicBezTo>
                    <a:pt x="457105" y="299501"/>
                    <a:pt x="510921" y="255401"/>
                    <a:pt x="544258" y="184154"/>
                  </a:cubicBezTo>
                  <a:cubicBezTo>
                    <a:pt x="627316" y="6512"/>
                    <a:pt x="852678" y="-54733"/>
                    <a:pt x="1015555" y="54233"/>
                  </a:cubicBezTo>
                  <a:cubicBezTo>
                    <a:pt x="1026033" y="61281"/>
                    <a:pt x="1163003" y="229397"/>
                    <a:pt x="1245870" y="299882"/>
                  </a:cubicBezTo>
                  <a:close/>
                </a:path>
              </a:pathLst>
            </a:custGeom>
            <a:solidFill>
              <a:srgbClr val="60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72A384B-CD08-4B9E-BE7E-0656DE2E5495}"/>
                </a:ext>
              </a:extLst>
            </p:cNvPr>
            <p:cNvSpPr/>
            <p:nvPr/>
          </p:nvSpPr>
          <p:spPr>
            <a:xfrm>
              <a:off x="10216598" y="5964463"/>
              <a:ext cx="49157" cy="600893"/>
            </a:xfrm>
            <a:custGeom>
              <a:avLst/>
              <a:gdLst>
                <a:gd name="connsiteX0" fmla="*/ 135790 w 135804"/>
                <a:gd name="connsiteY0" fmla="*/ 1611940 h 1660070"/>
                <a:gd name="connsiteX1" fmla="*/ 89784 w 135804"/>
                <a:gd name="connsiteY1" fmla="*/ 1660042 h 1660070"/>
                <a:gd name="connsiteX2" fmla="*/ 725 w 135804"/>
                <a:gd name="connsiteY2" fmla="*/ 1574317 h 1660070"/>
                <a:gd name="connsiteX3" fmla="*/ 38825 w 135804"/>
                <a:gd name="connsiteY3" fmla="*/ 14503 h 1660070"/>
                <a:gd name="connsiteX4" fmla="*/ 104738 w 135804"/>
                <a:gd name="connsiteY4" fmla="*/ 13360 h 1660070"/>
                <a:gd name="connsiteX5" fmla="*/ 134170 w 135804"/>
                <a:gd name="connsiteY5" fmla="*/ 1213414 h 1660070"/>
                <a:gd name="connsiteX6" fmla="*/ 135790 w 135804"/>
                <a:gd name="connsiteY6" fmla="*/ 1611940 h 166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04" h="1660070">
                  <a:moveTo>
                    <a:pt x="135790" y="1611940"/>
                  </a:moveTo>
                  <a:cubicBezTo>
                    <a:pt x="136266" y="1646230"/>
                    <a:pt x="125122" y="1660804"/>
                    <a:pt x="89784" y="1660042"/>
                  </a:cubicBezTo>
                  <a:cubicBezTo>
                    <a:pt x="-21468" y="1657470"/>
                    <a:pt x="3202" y="1669853"/>
                    <a:pt x="725" y="1574317"/>
                  </a:cubicBezTo>
                  <a:cubicBezTo>
                    <a:pt x="-418" y="1530216"/>
                    <a:pt x="32443" y="297490"/>
                    <a:pt x="38825" y="14503"/>
                  </a:cubicBezTo>
                  <a:cubicBezTo>
                    <a:pt x="60447" y="-4928"/>
                    <a:pt x="82450" y="-4357"/>
                    <a:pt x="104738" y="13360"/>
                  </a:cubicBezTo>
                  <a:cubicBezTo>
                    <a:pt x="106072" y="166617"/>
                    <a:pt x="130646" y="1055014"/>
                    <a:pt x="134170" y="1213414"/>
                  </a:cubicBezTo>
                  <a:cubicBezTo>
                    <a:pt x="134456" y="1222559"/>
                    <a:pt x="135218" y="1566697"/>
                    <a:pt x="135790" y="1611940"/>
                  </a:cubicBezTo>
                  <a:close/>
                </a:path>
              </a:pathLst>
            </a:custGeom>
            <a:solidFill>
              <a:srgbClr val="A795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1BC06A9E-4C4E-44B4-8B6A-12BD4474A467}"/>
                </a:ext>
              </a:extLst>
            </p:cNvPr>
            <p:cNvSpPr/>
            <p:nvPr/>
          </p:nvSpPr>
          <p:spPr>
            <a:xfrm>
              <a:off x="10262470" y="6304679"/>
              <a:ext cx="198702" cy="139538"/>
            </a:xfrm>
            <a:custGeom>
              <a:avLst/>
              <a:gdLst>
                <a:gd name="connsiteX0" fmla="*/ 8014 w 548947"/>
                <a:gd name="connsiteY0" fmla="*/ 369141 h 385498"/>
                <a:gd name="connsiteX1" fmla="*/ 5252 w 548947"/>
                <a:gd name="connsiteY1" fmla="*/ 291227 h 385498"/>
                <a:gd name="connsiteX2" fmla="*/ 518744 w 548947"/>
                <a:gd name="connsiteY2" fmla="*/ 1000 h 385498"/>
                <a:gd name="connsiteX3" fmla="*/ 546843 w 548947"/>
                <a:gd name="connsiteY3" fmla="*/ 23193 h 385498"/>
                <a:gd name="connsiteX4" fmla="*/ 241091 w 548947"/>
                <a:gd name="connsiteY4" fmla="*/ 369236 h 385498"/>
                <a:gd name="connsiteX5" fmla="*/ 8014 w 548947"/>
                <a:gd name="connsiteY5" fmla="*/ 369141 h 3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947" h="385498">
                  <a:moveTo>
                    <a:pt x="8014" y="369141"/>
                  </a:moveTo>
                  <a:cubicBezTo>
                    <a:pt x="-5226" y="343614"/>
                    <a:pt x="965" y="317325"/>
                    <a:pt x="5252" y="291227"/>
                  </a:cubicBezTo>
                  <a:cubicBezTo>
                    <a:pt x="94977" y="60721"/>
                    <a:pt x="305861" y="-9478"/>
                    <a:pt x="518744" y="1000"/>
                  </a:cubicBezTo>
                  <a:cubicBezTo>
                    <a:pt x="530651" y="1571"/>
                    <a:pt x="556464" y="-6430"/>
                    <a:pt x="546843" y="23193"/>
                  </a:cubicBezTo>
                  <a:cubicBezTo>
                    <a:pt x="495408" y="183022"/>
                    <a:pt x="414827" y="317420"/>
                    <a:pt x="241091" y="369236"/>
                  </a:cubicBezTo>
                  <a:cubicBezTo>
                    <a:pt x="163462" y="392477"/>
                    <a:pt x="85643" y="389334"/>
                    <a:pt x="8014" y="369141"/>
                  </a:cubicBezTo>
                  <a:close/>
                </a:path>
              </a:pathLst>
            </a:custGeom>
            <a:solidFill>
              <a:srgbClr val="008A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E4499B1-02DD-40C0-B1DC-E07FD36BB7A4}"/>
                </a:ext>
              </a:extLst>
            </p:cNvPr>
            <p:cNvSpPr/>
            <p:nvPr/>
          </p:nvSpPr>
          <p:spPr>
            <a:xfrm>
              <a:off x="10058165" y="6219756"/>
              <a:ext cx="175238" cy="125286"/>
            </a:xfrm>
            <a:custGeom>
              <a:avLst/>
              <a:gdLst>
                <a:gd name="connsiteX0" fmla="*/ 450329 w 484124"/>
                <a:gd name="connsiteY0" fmla="*/ 184558 h 346123"/>
                <a:gd name="connsiteX1" fmla="*/ 448043 w 484124"/>
                <a:gd name="connsiteY1" fmla="*/ 344768 h 346123"/>
                <a:gd name="connsiteX2" fmla="*/ 4368 w 484124"/>
                <a:gd name="connsiteY2" fmla="*/ 40254 h 346123"/>
                <a:gd name="connsiteX3" fmla="*/ 33229 w 484124"/>
                <a:gd name="connsiteY3" fmla="*/ 154 h 346123"/>
                <a:gd name="connsiteX4" fmla="*/ 450329 w 484124"/>
                <a:gd name="connsiteY4" fmla="*/ 184558 h 3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124" h="346123">
                  <a:moveTo>
                    <a:pt x="450329" y="184558"/>
                  </a:moveTo>
                  <a:cubicBezTo>
                    <a:pt x="495763" y="260472"/>
                    <a:pt x="495763" y="346197"/>
                    <a:pt x="448043" y="344768"/>
                  </a:cubicBezTo>
                  <a:cubicBezTo>
                    <a:pt x="215633" y="359056"/>
                    <a:pt x="73234" y="260567"/>
                    <a:pt x="4368" y="40254"/>
                  </a:cubicBezTo>
                  <a:cubicBezTo>
                    <a:pt x="-5252" y="9393"/>
                    <a:pt x="-394" y="725"/>
                    <a:pt x="33229" y="154"/>
                  </a:cubicBezTo>
                  <a:cubicBezTo>
                    <a:pt x="201250" y="-2799"/>
                    <a:pt x="349840" y="35968"/>
                    <a:pt x="450329" y="184558"/>
                  </a:cubicBezTo>
                  <a:close/>
                </a:path>
              </a:pathLst>
            </a:custGeom>
            <a:solidFill>
              <a:srgbClr val="0097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C27C4E1-9262-4981-B4FB-2714D6FE3B18}"/>
                </a:ext>
              </a:extLst>
            </p:cNvPr>
            <p:cNvSpPr/>
            <p:nvPr/>
          </p:nvSpPr>
          <p:spPr>
            <a:xfrm>
              <a:off x="10143606" y="5865662"/>
              <a:ext cx="195254" cy="104050"/>
            </a:xfrm>
            <a:custGeom>
              <a:avLst/>
              <a:gdLst>
                <a:gd name="connsiteX0" fmla="*/ 306485 w 539423"/>
                <a:gd name="connsiteY0" fmla="*/ 286313 h 287455"/>
                <a:gd name="connsiteX1" fmla="*/ 240572 w 539423"/>
                <a:gd name="connsiteY1" fmla="*/ 287456 h 287455"/>
                <a:gd name="connsiteX2" fmla="*/ 1114 w 539423"/>
                <a:gd name="connsiteY2" fmla="*/ 39044 h 287455"/>
                <a:gd name="connsiteX3" fmla="*/ 39119 w 539423"/>
                <a:gd name="connsiteY3" fmla="*/ 2658 h 287455"/>
                <a:gd name="connsiteX4" fmla="*/ 270862 w 539423"/>
                <a:gd name="connsiteY4" fmla="*/ 158964 h 287455"/>
                <a:gd name="connsiteX5" fmla="*/ 502224 w 539423"/>
                <a:gd name="connsiteY5" fmla="*/ 2658 h 287455"/>
                <a:gd name="connsiteX6" fmla="*/ 538419 w 539423"/>
                <a:gd name="connsiteY6" fmla="*/ 35806 h 287455"/>
                <a:gd name="connsiteX7" fmla="*/ 306485 w 539423"/>
                <a:gd name="connsiteY7" fmla="*/ 286313 h 28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423" h="287455">
                  <a:moveTo>
                    <a:pt x="306485" y="286313"/>
                  </a:moveTo>
                  <a:cubicBezTo>
                    <a:pt x="284483" y="286694"/>
                    <a:pt x="262480" y="287075"/>
                    <a:pt x="240572" y="287456"/>
                  </a:cubicBezTo>
                  <a:cubicBezTo>
                    <a:pt x="95888" y="260405"/>
                    <a:pt x="18163" y="178204"/>
                    <a:pt x="1114" y="39044"/>
                  </a:cubicBezTo>
                  <a:cubicBezTo>
                    <a:pt x="-3172" y="3897"/>
                    <a:pt x="3971" y="-4866"/>
                    <a:pt x="39119" y="2658"/>
                  </a:cubicBezTo>
                  <a:cubicBezTo>
                    <a:pt x="141893" y="24852"/>
                    <a:pt x="201901" y="63523"/>
                    <a:pt x="270862" y="158964"/>
                  </a:cubicBezTo>
                  <a:cubicBezTo>
                    <a:pt x="321821" y="66952"/>
                    <a:pt x="404783" y="23899"/>
                    <a:pt x="502224" y="2658"/>
                  </a:cubicBezTo>
                  <a:cubicBezTo>
                    <a:pt x="531561" y="-3723"/>
                    <a:pt x="543086" y="-771"/>
                    <a:pt x="538419" y="35806"/>
                  </a:cubicBezTo>
                  <a:cubicBezTo>
                    <a:pt x="520417" y="175537"/>
                    <a:pt x="448789" y="255071"/>
                    <a:pt x="306485" y="286313"/>
                  </a:cubicBezTo>
                  <a:close/>
                </a:path>
              </a:pathLst>
            </a:custGeom>
            <a:solidFill>
              <a:srgbClr val="008C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DC028110-ABF8-4331-A5D5-E2355609D287}"/>
                </a:ext>
              </a:extLst>
            </p:cNvPr>
            <p:cNvSpPr/>
            <p:nvPr/>
          </p:nvSpPr>
          <p:spPr>
            <a:xfrm>
              <a:off x="10229954" y="6096929"/>
              <a:ext cx="120289" cy="134180"/>
            </a:xfrm>
            <a:custGeom>
              <a:avLst/>
              <a:gdLst>
                <a:gd name="connsiteX0" fmla="*/ 79366 w 332320"/>
                <a:gd name="connsiteY0" fmla="*/ 362728 h 370696"/>
                <a:gd name="connsiteX1" fmla="*/ 785 w 332320"/>
                <a:gd name="connsiteY1" fmla="*/ 295577 h 370696"/>
                <a:gd name="connsiteX2" fmla="*/ 78032 w 332320"/>
                <a:gd name="connsiteY2" fmla="*/ 106982 h 370696"/>
                <a:gd name="connsiteX3" fmla="*/ 301489 w 332320"/>
                <a:gd name="connsiteY3" fmla="*/ 2683 h 370696"/>
                <a:gd name="connsiteX4" fmla="*/ 331588 w 332320"/>
                <a:gd name="connsiteY4" fmla="*/ 24686 h 370696"/>
                <a:gd name="connsiteX5" fmla="*/ 79366 w 332320"/>
                <a:gd name="connsiteY5" fmla="*/ 362728 h 3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20" h="370696">
                  <a:moveTo>
                    <a:pt x="79366" y="362728"/>
                  </a:moveTo>
                  <a:cubicBezTo>
                    <a:pt x="-2359" y="378254"/>
                    <a:pt x="-1882" y="378254"/>
                    <a:pt x="785" y="295577"/>
                  </a:cubicBezTo>
                  <a:cubicBezTo>
                    <a:pt x="3166" y="222901"/>
                    <a:pt x="32789" y="161846"/>
                    <a:pt x="78032" y="106982"/>
                  </a:cubicBezTo>
                  <a:cubicBezTo>
                    <a:pt x="141469" y="48498"/>
                    <a:pt x="217097" y="16399"/>
                    <a:pt x="301489" y="2683"/>
                  </a:cubicBezTo>
                  <a:cubicBezTo>
                    <a:pt x="319301" y="-175"/>
                    <a:pt x="336065" y="-7128"/>
                    <a:pt x="331588" y="24686"/>
                  </a:cubicBezTo>
                  <a:cubicBezTo>
                    <a:pt x="309490" y="184039"/>
                    <a:pt x="244434" y="310436"/>
                    <a:pt x="79366" y="362728"/>
                  </a:cubicBezTo>
                  <a:close/>
                </a:path>
              </a:pathLst>
            </a:custGeom>
            <a:solidFill>
              <a:srgbClr val="008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Graphic 11">
            <a:extLst>
              <a:ext uri="{FF2B5EF4-FFF2-40B4-BE49-F238E27FC236}">
                <a16:creationId xmlns:a16="http://schemas.microsoft.com/office/drawing/2014/main" id="{D2E6773E-C1A9-422D-B195-58D88293BFF9}"/>
              </a:ext>
            </a:extLst>
          </p:cNvPr>
          <p:cNvGrpSpPr/>
          <p:nvPr/>
        </p:nvGrpSpPr>
        <p:grpSpPr>
          <a:xfrm>
            <a:off x="4932465" y="1540555"/>
            <a:ext cx="3969698" cy="639781"/>
            <a:chOff x="667265" y="831768"/>
            <a:chExt cx="7797114" cy="1256630"/>
          </a:xfrm>
          <a:solidFill>
            <a:schemeClr val="accent4"/>
          </a:solidFill>
        </p:grpSpPr>
        <p:sp>
          <p:nvSpPr>
            <p:cNvPr id="28" name="Freeform: Shape 1118">
              <a:extLst>
                <a:ext uri="{FF2B5EF4-FFF2-40B4-BE49-F238E27FC236}">
                  <a16:creationId xmlns:a16="http://schemas.microsoft.com/office/drawing/2014/main" id="{535314F2-BB7D-4870-80BE-5B37A9FF17FC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19">
              <a:extLst>
                <a:ext uri="{FF2B5EF4-FFF2-40B4-BE49-F238E27FC236}">
                  <a16:creationId xmlns:a16="http://schemas.microsoft.com/office/drawing/2014/main" id="{93CEFD4A-A65C-427A-8B4E-BA9CF9DBFD81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120">
              <a:extLst>
                <a:ext uri="{FF2B5EF4-FFF2-40B4-BE49-F238E27FC236}">
                  <a16:creationId xmlns:a16="http://schemas.microsoft.com/office/drawing/2014/main" id="{44273279-60F2-4F46-B93F-E763C095BDA9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121">
              <a:extLst>
                <a:ext uri="{FF2B5EF4-FFF2-40B4-BE49-F238E27FC236}">
                  <a16:creationId xmlns:a16="http://schemas.microsoft.com/office/drawing/2014/main" id="{BDE5A567-4362-499B-BA5B-A75C20DF0819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122">
              <a:extLst>
                <a:ext uri="{FF2B5EF4-FFF2-40B4-BE49-F238E27FC236}">
                  <a16:creationId xmlns:a16="http://schemas.microsoft.com/office/drawing/2014/main" id="{2B412A1A-9CE1-452E-9BF2-64A1B487266B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23">
              <a:extLst>
                <a:ext uri="{FF2B5EF4-FFF2-40B4-BE49-F238E27FC236}">
                  <a16:creationId xmlns:a16="http://schemas.microsoft.com/office/drawing/2014/main" id="{FD9A903E-3942-4BB3-8670-E9AC7EAAC4B8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124">
              <a:extLst>
                <a:ext uri="{FF2B5EF4-FFF2-40B4-BE49-F238E27FC236}">
                  <a16:creationId xmlns:a16="http://schemas.microsoft.com/office/drawing/2014/main" id="{27EF10D9-79AA-4299-92C8-56F14C720959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Graphic 2">
            <a:extLst>
              <a:ext uri="{FF2B5EF4-FFF2-40B4-BE49-F238E27FC236}">
                <a16:creationId xmlns:a16="http://schemas.microsoft.com/office/drawing/2014/main" id="{BF8CCEDC-9488-4262-A0B8-E532062EE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22" y="1221190"/>
            <a:ext cx="3744432" cy="1456857"/>
          </a:xfrm>
          <a:prstGeom prst="rect">
            <a:avLst/>
          </a:prstGeom>
        </p:spPr>
      </p:pic>
      <p:grpSp>
        <p:nvGrpSpPr>
          <p:cNvPr id="53" name="Graphic 95">
            <a:extLst>
              <a:ext uri="{FF2B5EF4-FFF2-40B4-BE49-F238E27FC236}">
                <a16:creationId xmlns:a16="http://schemas.microsoft.com/office/drawing/2014/main" id="{9B5F688D-C4F5-4400-B921-6E7631F3A609}"/>
              </a:ext>
            </a:extLst>
          </p:cNvPr>
          <p:cNvGrpSpPr/>
          <p:nvPr/>
        </p:nvGrpSpPr>
        <p:grpSpPr>
          <a:xfrm>
            <a:off x="11064748" y="2632728"/>
            <a:ext cx="830988" cy="612426"/>
            <a:chOff x="9975587" y="3994345"/>
            <a:chExt cx="1018222" cy="750414"/>
          </a:xfrm>
          <a:solidFill>
            <a:schemeClr val="accent4"/>
          </a:solidFill>
        </p:grpSpPr>
        <p:sp>
          <p:nvSpPr>
            <p:cNvPr id="54" name="Freeform: Shape 97">
              <a:extLst>
                <a:ext uri="{FF2B5EF4-FFF2-40B4-BE49-F238E27FC236}">
                  <a16:creationId xmlns:a16="http://schemas.microsoft.com/office/drawing/2014/main" id="{701677DE-5154-481D-A15F-55D509F4759B}"/>
                </a:ext>
              </a:extLst>
            </p:cNvPr>
            <p:cNvSpPr/>
            <p:nvPr/>
          </p:nvSpPr>
          <p:spPr>
            <a:xfrm>
              <a:off x="10231320" y="4126953"/>
              <a:ext cx="502755" cy="286446"/>
            </a:xfrm>
            <a:custGeom>
              <a:avLst/>
              <a:gdLst>
                <a:gd name="connsiteX0" fmla="*/ 4299 w 502755"/>
                <a:gd name="connsiteY0" fmla="*/ 198431 h 286446"/>
                <a:gd name="connsiteX1" fmla="*/ 23349 w 502755"/>
                <a:gd name="connsiteY1" fmla="*/ 229863 h 286446"/>
                <a:gd name="connsiteX2" fmla="*/ 469119 w 502755"/>
                <a:gd name="connsiteY2" fmla="*/ 281298 h 286446"/>
                <a:gd name="connsiteX3" fmla="*/ 502456 w 502755"/>
                <a:gd name="connsiteY3" fmla="*/ 270821 h 286446"/>
                <a:gd name="connsiteX4" fmla="*/ 497694 w 502755"/>
                <a:gd name="connsiteY4" fmla="*/ 225101 h 286446"/>
                <a:gd name="connsiteX5" fmla="*/ 267189 w 502755"/>
                <a:gd name="connsiteY5" fmla="*/ 311 h 286446"/>
                <a:gd name="connsiteX6" fmla="*/ 4299 w 502755"/>
                <a:gd name="connsiteY6" fmla="*/ 198431 h 28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755" h="286446">
                  <a:moveTo>
                    <a:pt x="4299" y="198431"/>
                  </a:moveTo>
                  <a:cubicBezTo>
                    <a:pt x="489" y="215576"/>
                    <a:pt x="-9036" y="232721"/>
                    <a:pt x="23349" y="229863"/>
                  </a:cubicBezTo>
                  <a:cubicBezTo>
                    <a:pt x="174796" y="217481"/>
                    <a:pt x="322434" y="244151"/>
                    <a:pt x="469119" y="281298"/>
                  </a:cubicBezTo>
                  <a:cubicBezTo>
                    <a:pt x="487216" y="286061"/>
                    <a:pt x="505314" y="293681"/>
                    <a:pt x="502456" y="270821"/>
                  </a:cubicBezTo>
                  <a:cubicBezTo>
                    <a:pt x="500551" y="249866"/>
                    <a:pt x="498646" y="237483"/>
                    <a:pt x="497694" y="225101"/>
                  </a:cubicBezTo>
                  <a:cubicBezTo>
                    <a:pt x="481501" y="96513"/>
                    <a:pt x="388156" y="6026"/>
                    <a:pt x="267189" y="311"/>
                  </a:cubicBezTo>
                  <a:cubicBezTo>
                    <a:pt x="131934" y="-5404"/>
                    <a:pt x="35731" y="67938"/>
                    <a:pt x="4299" y="198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98">
              <a:extLst>
                <a:ext uri="{FF2B5EF4-FFF2-40B4-BE49-F238E27FC236}">
                  <a16:creationId xmlns:a16="http://schemas.microsoft.com/office/drawing/2014/main" id="{38FAC40D-76C0-42BD-808B-06A409373A5D}"/>
                </a:ext>
              </a:extLst>
            </p:cNvPr>
            <p:cNvSpPr/>
            <p:nvPr/>
          </p:nvSpPr>
          <p:spPr>
            <a:xfrm>
              <a:off x="9975587" y="4410760"/>
              <a:ext cx="1018222" cy="173896"/>
            </a:xfrm>
            <a:custGeom>
              <a:avLst/>
              <a:gdLst>
                <a:gd name="connsiteX0" fmla="*/ 642938 w 1018222"/>
                <a:gd name="connsiteY0" fmla="*/ 37496 h 173896"/>
                <a:gd name="connsiteX1" fmla="*/ 0 w 1018222"/>
                <a:gd name="connsiteY1" fmla="*/ 90836 h 173896"/>
                <a:gd name="connsiteX2" fmla="*/ 56198 w 1018222"/>
                <a:gd name="connsiteY2" fmla="*/ 100361 h 173896"/>
                <a:gd name="connsiteX3" fmla="*/ 637223 w 1018222"/>
                <a:gd name="connsiteY3" fmla="*/ 150843 h 173896"/>
                <a:gd name="connsiteX4" fmla="*/ 897255 w 1018222"/>
                <a:gd name="connsiteY4" fmla="*/ 166083 h 173896"/>
                <a:gd name="connsiteX5" fmla="*/ 1018223 w 1018222"/>
                <a:gd name="connsiteY5" fmla="*/ 78453 h 173896"/>
                <a:gd name="connsiteX6" fmla="*/ 642938 w 1018222"/>
                <a:gd name="connsiteY6" fmla="*/ 37496 h 1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222" h="173896">
                  <a:moveTo>
                    <a:pt x="642938" y="37496"/>
                  </a:moveTo>
                  <a:cubicBezTo>
                    <a:pt x="421005" y="-27274"/>
                    <a:pt x="207645" y="-7272"/>
                    <a:pt x="0" y="90836"/>
                  </a:cubicBezTo>
                  <a:cubicBezTo>
                    <a:pt x="15240" y="114648"/>
                    <a:pt x="37148" y="101313"/>
                    <a:pt x="56198" y="100361"/>
                  </a:cubicBezTo>
                  <a:cubicBezTo>
                    <a:pt x="253365" y="84168"/>
                    <a:pt x="444818" y="119411"/>
                    <a:pt x="637223" y="150843"/>
                  </a:cubicBezTo>
                  <a:cubicBezTo>
                    <a:pt x="723900" y="165131"/>
                    <a:pt x="809625" y="185133"/>
                    <a:pt x="897255" y="166083"/>
                  </a:cubicBezTo>
                  <a:cubicBezTo>
                    <a:pt x="947738" y="154653"/>
                    <a:pt x="992505" y="134651"/>
                    <a:pt x="1018223" y="78453"/>
                  </a:cubicBezTo>
                  <a:cubicBezTo>
                    <a:pt x="885825" y="101313"/>
                    <a:pt x="762953" y="73691"/>
                    <a:pt x="642938" y="3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99">
              <a:extLst>
                <a:ext uri="{FF2B5EF4-FFF2-40B4-BE49-F238E27FC236}">
                  <a16:creationId xmlns:a16="http://schemas.microsoft.com/office/drawing/2014/main" id="{50E0241A-32B1-4EBF-BDEC-10D133BE79E8}"/>
                </a:ext>
              </a:extLst>
            </p:cNvPr>
            <p:cNvSpPr/>
            <p:nvPr/>
          </p:nvSpPr>
          <p:spPr>
            <a:xfrm>
              <a:off x="10162277" y="4556209"/>
              <a:ext cx="787717" cy="107108"/>
            </a:xfrm>
            <a:custGeom>
              <a:avLst/>
              <a:gdLst>
                <a:gd name="connsiteX0" fmla="*/ 0 w 787717"/>
                <a:gd name="connsiteY0" fmla="*/ 1585 h 107108"/>
                <a:gd name="connsiteX1" fmla="*/ 16192 w 787717"/>
                <a:gd name="connsiteY1" fmla="*/ 8252 h 107108"/>
                <a:gd name="connsiteX2" fmla="*/ 332423 w 787717"/>
                <a:gd name="connsiteY2" fmla="*/ 75880 h 107108"/>
                <a:gd name="connsiteX3" fmla="*/ 671513 w 787717"/>
                <a:gd name="connsiteY3" fmla="*/ 97787 h 107108"/>
                <a:gd name="connsiteX4" fmla="*/ 787718 w 787717"/>
                <a:gd name="connsiteY4" fmla="*/ 35875 h 107108"/>
                <a:gd name="connsiteX5" fmla="*/ 0 w 787717"/>
                <a:gd name="connsiteY5" fmla="*/ 1585 h 1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717" h="107108">
                  <a:moveTo>
                    <a:pt x="0" y="1585"/>
                  </a:moveTo>
                  <a:cubicBezTo>
                    <a:pt x="5715" y="3490"/>
                    <a:pt x="10478" y="7300"/>
                    <a:pt x="16192" y="8252"/>
                  </a:cubicBezTo>
                  <a:cubicBezTo>
                    <a:pt x="121920" y="31112"/>
                    <a:pt x="226695" y="55877"/>
                    <a:pt x="332423" y="75880"/>
                  </a:cubicBezTo>
                  <a:cubicBezTo>
                    <a:pt x="443865" y="96835"/>
                    <a:pt x="556260" y="120647"/>
                    <a:pt x="671513" y="97787"/>
                  </a:cubicBezTo>
                  <a:cubicBezTo>
                    <a:pt x="712470" y="89215"/>
                    <a:pt x="752475" y="78737"/>
                    <a:pt x="787718" y="35875"/>
                  </a:cubicBezTo>
                  <a:cubicBezTo>
                    <a:pt x="516255" y="87310"/>
                    <a:pt x="261937" y="-13655"/>
                    <a:pt x="0" y="1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00">
              <a:extLst>
                <a:ext uri="{FF2B5EF4-FFF2-40B4-BE49-F238E27FC236}">
                  <a16:creationId xmlns:a16="http://schemas.microsoft.com/office/drawing/2014/main" id="{8C7B6AB1-A1CE-432D-82A3-C43C2140F1C6}"/>
                </a:ext>
              </a:extLst>
            </p:cNvPr>
            <p:cNvSpPr/>
            <p:nvPr/>
          </p:nvSpPr>
          <p:spPr>
            <a:xfrm>
              <a:off x="10184184" y="4604452"/>
              <a:ext cx="672465" cy="140307"/>
            </a:xfrm>
            <a:custGeom>
              <a:avLst/>
              <a:gdLst>
                <a:gd name="connsiteX0" fmla="*/ 280988 w 672465"/>
                <a:gd name="connsiteY0" fmla="*/ 58117 h 140307"/>
                <a:gd name="connsiteX1" fmla="*/ 59055 w 672465"/>
                <a:gd name="connsiteY1" fmla="*/ 8587 h 140307"/>
                <a:gd name="connsiteX2" fmla="*/ 0 w 672465"/>
                <a:gd name="connsiteY2" fmla="*/ 3824 h 140307"/>
                <a:gd name="connsiteX3" fmla="*/ 47625 w 672465"/>
                <a:gd name="connsiteY3" fmla="*/ 18112 h 140307"/>
                <a:gd name="connsiteX4" fmla="*/ 178117 w 672465"/>
                <a:gd name="connsiteY4" fmla="*/ 62879 h 140307"/>
                <a:gd name="connsiteX5" fmla="*/ 505778 w 672465"/>
                <a:gd name="connsiteY5" fmla="*/ 139079 h 140307"/>
                <a:gd name="connsiteX6" fmla="*/ 672465 w 672465"/>
                <a:gd name="connsiteY6" fmla="*/ 98122 h 140307"/>
                <a:gd name="connsiteX7" fmla="*/ 280988 w 672465"/>
                <a:gd name="connsiteY7" fmla="*/ 58117 h 14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465" h="140307">
                  <a:moveTo>
                    <a:pt x="280988" y="58117"/>
                  </a:moveTo>
                  <a:cubicBezTo>
                    <a:pt x="207645" y="40019"/>
                    <a:pt x="133350" y="24779"/>
                    <a:pt x="59055" y="8587"/>
                  </a:cubicBezTo>
                  <a:cubicBezTo>
                    <a:pt x="44768" y="-1891"/>
                    <a:pt x="29528" y="-1891"/>
                    <a:pt x="0" y="3824"/>
                  </a:cubicBezTo>
                  <a:cubicBezTo>
                    <a:pt x="24765" y="10492"/>
                    <a:pt x="36195" y="14302"/>
                    <a:pt x="47625" y="18112"/>
                  </a:cubicBezTo>
                  <a:cubicBezTo>
                    <a:pt x="90488" y="33352"/>
                    <a:pt x="134303" y="48592"/>
                    <a:pt x="178117" y="62879"/>
                  </a:cubicBezTo>
                  <a:cubicBezTo>
                    <a:pt x="284798" y="96217"/>
                    <a:pt x="392430" y="131459"/>
                    <a:pt x="505778" y="139079"/>
                  </a:cubicBezTo>
                  <a:cubicBezTo>
                    <a:pt x="564833" y="142889"/>
                    <a:pt x="622935" y="140032"/>
                    <a:pt x="672465" y="98122"/>
                  </a:cubicBezTo>
                  <a:cubicBezTo>
                    <a:pt x="538163" y="106694"/>
                    <a:pt x="408623" y="90502"/>
                    <a:pt x="280988" y="5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01">
              <a:extLst>
                <a:ext uri="{FF2B5EF4-FFF2-40B4-BE49-F238E27FC236}">
                  <a16:creationId xmlns:a16="http://schemas.microsoft.com/office/drawing/2014/main" id="{52AE6B27-06C4-40F8-A3FB-9C4E29EE8E09}"/>
                </a:ext>
              </a:extLst>
            </p:cNvPr>
            <p:cNvSpPr/>
            <p:nvPr/>
          </p:nvSpPr>
          <p:spPr>
            <a:xfrm>
              <a:off x="10156978" y="4128896"/>
              <a:ext cx="96738" cy="87295"/>
            </a:xfrm>
            <a:custGeom>
              <a:avLst/>
              <a:gdLst>
                <a:gd name="connsiteX0" fmla="*/ 71974 w 96738"/>
                <a:gd name="connsiteY0" fmla="*/ 85998 h 87295"/>
                <a:gd name="connsiteX1" fmla="*/ 96739 w 96738"/>
                <a:gd name="connsiteY1" fmla="*/ 65043 h 87295"/>
                <a:gd name="connsiteX2" fmla="*/ 31016 w 96738"/>
                <a:gd name="connsiteY2" fmla="*/ 273 h 87295"/>
                <a:gd name="connsiteX3" fmla="*/ 536 w 96738"/>
                <a:gd name="connsiteY3" fmla="*/ 45040 h 87295"/>
                <a:gd name="connsiteX4" fmla="*/ 71974 w 96738"/>
                <a:gd name="connsiteY4" fmla="*/ 85998 h 8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38" h="87295">
                  <a:moveTo>
                    <a:pt x="71974" y="85998"/>
                  </a:moveTo>
                  <a:cubicBezTo>
                    <a:pt x="86261" y="91713"/>
                    <a:pt x="93881" y="77425"/>
                    <a:pt x="96739" y="65043"/>
                  </a:cubicBezTo>
                  <a:cubicBezTo>
                    <a:pt x="96739" y="54565"/>
                    <a:pt x="37684" y="-4490"/>
                    <a:pt x="31016" y="273"/>
                  </a:cubicBezTo>
                  <a:cubicBezTo>
                    <a:pt x="13871" y="9798"/>
                    <a:pt x="-3274" y="32658"/>
                    <a:pt x="536" y="45040"/>
                  </a:cubicBezTo>
                  <a:cubicBezTo>
                    <a:pt x="10061" y="75520"/>
                    <a:pt x="46256" y="76473"/>
                    <a:pt x="71974" y="859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02">
              <a:extLst>
                <a:ext uri="{FF2B5EF4-FFF2-40B4-BE49-F238E27FC236}">
                  <a16:creationId xmlns:a16="http://schemas.microsoft.com/office/drawing/2014/main" id="{20001DAD-ACDD-420A-8F82-B6D606ACF147}"/>
                </a:ext>
              </a:extLst>
            </p:cNvPr>
            <p:cNvSpPr/>
            <p:nvPr/>
          </p:nvSpPr>
          <p:spPr>
            <a:xfrm>
              <a:off x="10726927" y="4167074"/>
              <a:ext cx="95670" cy="84066"/>
            </a:xfrm>
            <a:custGeom>
              <a:avLst/>
              <a:gdLst>
                <a:gd name="connsiteX0" fmla="*/ 28757 w 95670"/>
                <a:gd name="connsiteY0" fmla="*/ 84014 h 84066"/>
                <a:gd name="connsiteX1" fmla="*/ 95432 w 95670"/>
                <a:gd name="connsiteY1" fmla="*/ 43057 h 84066"/>
                <a:gd name="connsiteX2" fmla="*/ 66857 w 95670"/>
                <a:gd name="connsiteY2" fmla="*/ 194 h 84066"/>
                <a:gd name="connsiteX3" fmla="*/ 182 w 95670"/>
                <a:gd name="connsiteY3" fmla="*/ 61154 h 84066"/>
                <a:gd name="connsiteX4" fmla="*/ 28757 w 95670"/>
                <a:gd name="connsiteY4" fmla="*/ 84014 h 8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70" h="84066">
                  <a:moveTo>
                    <a:pt x="28757" y="84014"/>
                  </a:moveTo>
                  <a:cubicBezTo>
                    <a:pt x="47807" y="65917"/>
                    <a:pt x="89717" y="79252"/>
                    <a:pt x="95432" y="43057"/>
                  </a:cubicBezTo>
                  <a:cubicBezTo>
                    <a:pt x="97337" y="29722"/>
                    <a:pt x="87812" y="4957"/>
                    <a:pt x="66857" y="194"/>
                  </a:cubicBezTo>
                  <a:cubicBezTo>
                    <a:pt x="53522" y="-3616"/>
                    <a:pt x="-3628" y="49724"/>
                    <a:pt x="182" y="61154"/>
                  </a:cubicBezTo>
                  <a:cubicBezTo>
                    <a:pt x="3992" y="72584"/>
                    <a:pt x="9707" y="84967"/>
                    <a:pt x="28757" y="84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03">
              <a:extLst>
                <a:ext uri="{FF2B5EF4-FFF2-40B4-BE49-F238E27FC236}">
                  <a16:creationId xmlns:a16="http://schemas.microsoft.com/office/drawing/2014/main" id="{3DEE4F38-541C-4E65-9934-8AC7D9A52359}"/>
                </a:ext>
              </a:extLst>
            </p:cNvPr>
            <p:cNvSpPr/>
            <p:nvPr/>
          </p:nvSpPr>
          <p:spPr>
            <a:xfrm>
              <a:off x="10633089" y="4052843"/>
              <a:ext cx="89268" cy="101261"/>
            </a:xfrm>
            <a:custGeom>
              <a:avLst/>
              <a:gdLst>
                <a:gd name="connsiteX0" fmla="*/ 21630 w 89268"/>
                <a:gd name="connsiteY0" fmla="*/ 101090 h 101261"/>
                <a:gd name="connsiteX1" fmla="*/ 89257 w 89268"/>
                <a:gd name="connsiteY1" fmla="*/ 31558 h 101261"/>
                <a:gd name="connsiteX2" fmla="*/ 54015 w 89268"/>
                <a:gd name="connsiteY2" fmla="*/ 3935 h 101261"/>
                <a:gd name="connsiteX3" fmla="*/ 34965 w 89268"/>
                <a:gd name="connsiteY3" fmla="*/ 6793 h 101261"/>
                <a:gd name="connsiteX4" fmla="*/ 1627 w 89268"/>
                <a:gd name="connsiteY4" fmla="*/ 74420 h 101261"/>
                <a:gd name="connsiteX5" fmla="*/ 21630 w 89268"/>
                <a:gd name="connsiteY5" fmla="*/ 101090 h 10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68" h="101261">
                  <a:moveTo>
                    <a:pt x="21630" y="101090"/>
                  </a:moveTo>
                  <a:cubicBezTo>
                    <a:pt x="30202" y="104900"/>
                    <a:pt x="90210" y="43940"/>
                    <a:pt x="89257" y="31558"/>
                  </a:cubicBezTo>
                  <a:cubicBezTo>
                    <a:pt x="78780" y="22985"/>
                    <a:pt x="66397" y="13460"/>
                    <a:pt x="54015" y="3935"/>
                  </a:cubicBezTo>
                  <a:cubicBezTo>
                    <a:pt x="47347" y="-827"/>
                    <a:pt x="39727" y="-2732"/>
                    <a:pt x="34965" y="6793"/>
                  </a:cubicBezTo>
                  <a:cubicBezTo>
                    <a:pt x="23535" y="28700"/>
                    <a:pt x="11152" y="50608"/>
                    <a:pt x="1627" y="74420"/>
                  </a:cubicBezTo>
                  <a:cubicBezTo>
                    <a:pt x="-5040" y="90613"/>
                    <a:pt x="10200" y="96328"/>
                    <a:pt x="21630" y="101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51">
              <a:extLst>
                <a:ext uri="{FF2B5EF4-FFF2-40B4-BE49-F238E27FC236}">
                  <a16:creationId xmlns:a16="http://schemas.microsoft.com/office/drawing/2014/main" id="{6F738D71-D21C-4875-B468-52C142365781}"/>
                </a:ext>
              </a:extLst>
            </p:cNvPr>
            <p:cNvSpPr/>
            <p:nvPr/>
          </p:nvSpPr>
          <p:spPr>
            <a:xfrm>
              <a:off x="10261456" y="4034871"/>
              <a:ext cx="84597" cy="104373"/>
            </a:xfrm>
            <a:custGeom>
              <a:avLst/>
              <a:gdLst>
                <a:gd name="connsiteX0" fmla="*/ 16073 w 84597"/>
                <a:gd name="connsiteY0" fmla="*/ 59055 h 104373"/>
                <a:gd name="connsiteX1" fmla="*/ 46553 w 84597"/>
                <a:gd name="connsiteY1" fmla="*/ 95250 h 104373"/>
                <a:gd name="connsiteX2" fmla="*/ 75128 w 84597"/>
                <a:gd name="connsiteY2" fmla="*/ 100013 h 104373"/>
                <a:gd name="connsiteX3" fmla="*/ 80843 w 84597"/>
                <a:gd name="connsiteY3" fmla="*/ 71438 h 104373"/>
                <a:gd name="connsiteX4" fmla="*/ 46553 w 84597"/>
                <a:gd name="connsiteY4" fmla="*/ 0 h 104373"/>
                <a:gd name="connsiteX5" fmla="*/ 4643 w 84597"/>
                <a:gd name="connsiteY5" fmla="*/ 29528 h 104373"/>
                <a:gd name="connsiteX6" fmla="*/ 16073 w 84597"/>
                <a:gd name="connsiteY6" fmla="*/ 59055 h 1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97" h="104373">
                  <a:moveTo>
                    <a:pt x="16073" y="59055"/>
                  </a:moveTo>
                  <a:cubicBezTo>
                    <a:pt x="24646" y="72390"/>
                    <a:pt x="36076" y="82868"/>
                    <a:pt x="46553" y="95250"/>
                  </a:cubicBezTo>
                  <a:cubicBezTo>
                    <a:pt x="55126" y="104775"/>
                    <a:pt x="63698" y="107633"/>
                    <a:pt x="75128" y="100013"/>
                  </a:cubicBezTo>
                  <a:cubicBezTo>
                    <a:pt x="86558" y="92393"/>
                    <a:pt x="86558" y="81915"/>
                    <a:pt x="80843" y="71438"/>
                  </a:cubicBezTo>
                  <a:cubicBezTo>
                    <a:pt x="69413" y="48578"/>
                    <a:pt x="65603" y="21908"/>
                    <a:pt x="46553" y="0"/>
                  </a:cubicBezTo>
                  <a:cubicBezTo>
                    <a:pt x="30361" y="11430"/>
                    <a:pt x="15121" y="18098"/>
                    <a:pt x="4643" y="29528"/>
                  </a:cubicBezTo>
                  <a:cubicBezTo>
                    <a:pt x="-8692" y="42863"/>
                    <a:pt x="10358" y="49530"/>
                    <a:pt x="16073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52">
              <a:extLst>
                <a:ext uri="{FF2B5EF4-FFF2-40B4-BE49-F238E27FC236}">
                  <a16:creationId xmlns:a16="http://schemas.microsoft.com/office/drawing/2014/main" id="{D3796A28-8139-4C21-9566-5081DF694ED9}"/>
                </a:ext>
              </a:extLst>
            </p:cNvPr>
            <p:cNvSpPr/>
            <p:nvPr/>
          </p:nvSpPr>
          <p:spPr>
            <a:xfrm>
              <a:off x="10390134" y="3994345"/>
              <a:ext cx="64559" cy="105437"/>
            </a:xfrm>
            <a:custGeom>
              <a:avLst/>
              <a:gdLst>
                <a:gd name="connsiteX0" fmla="*/ 22650 w 64559"/>
                <a:gd name="connsiteY0" fmla="*/ 91961 h 105437"/>
                <a:gd name="connsiteX1" fmla="*/ 44557 w 64559"/>
                <a:gd name="connsiteY1" fmla="*/ 105296 h 105437"/>
                <a:gd name="connsiteX2" fmla="*/ 63607 w 64559"/>
                <a:gd name="connsiteY2" fmla="*/ 83389 h 105437"/>
                <a:gd name="connsiteX3" fmla="*/ 63607 w 64559"/>
                <a:gd name="connsiteY3" fmla="*/ 50051 h 105437"/>
                <a:gd name="connsiteX4" fmla="*/ 64560 w 64559"/>
                <a:gd name="connsiteY4" fmla="*/ 50051 h 105437"/>
                <a:gd name="connsiteX5" fmla="*/ 63607 w 64559"/>
                <a:gd name="connsiteY5" fmla="*/ 21476 h 105437"/>
                <a:gd name="connsiteX6" fmla="*/ 26460 w 64559"/>
                <a:gd name="connsiteY6" fmla="*/ 3379 h 105437"/>
                <a:gd name="connsiteX7" fmla="*/ 2647 w 64559"/>
                <a:gd name="connsiteY7" fmla="*/ 32906 h 105437"/>
                <a:gd name="connsiteX8" fmla="*/ 22650 w 64559"/>
                <a:gd name="connsiteY8" fmla="*/ 91961 h 10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59" h="105437">
                  <a:moveTo>
                    <a:pt x="22650" y="91961"/>
                  </a:moveTo>
                  <a:cubicBezTo>
                    <a:pt x="26460" y="102439"/>
                    <a:pt x="33127" y="106249"/>
                    <a:pt x="44557" y="105296"/>
                  </a:cubicBezTo>
                  <a:cubicBezTo>
                    <a:pt x="57892" y="104344"/>
                    <a:pt x="63607" y="96724"/>
                    <a:pt x="63607" y="83389"/>
                  </a:cubicBezTo>
                  <a:cubicBezTo>
                    <a:pt x="63607" y="71959"/>
                    <a:pt x="63607" y="61481"/>
                    <a:pt x="63607" y="50051"/>
                  </a:cubicBezTo>
                  <a:cubicBezTo>
                    <a:pt x="63607" y="50051"/>
                    <a:pt x="64560" y="50051"/>
                    <a:pt x="64560" y="50051"/>
                  </a:cubicBezTo>
                  <a:cubicBezTo>
                    <a:pt x="64560" y="40526"/>
                    <a:pt x="63607" y="31001"/>
                    <a:pt x="63607" y="21476"/>
                  </a:cubicBezTo>
                  <a:cubicBezTo>
                    <a:pt x="62655" y="-8051"/>
                    <a:pt x="41700" y="521"/>
                    <a:pt x="26460" y="3379"/>
                  </a:cubicBezTo>
                  <a:cubicBezTo>
                    <a:pt x="11220" y="6236"/>
                    <a:pt x="-6878" y="8141"/>
                    <a:pt x="2647" y="32906"/>
                  </a:cubicBezTo>
                  <a:cubicBezTo>
                    <a:pt x="9315" y="52909"/>
                    <a:pt x="15982" y="72911"/>
                    <a:pt x="22650" y="91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53">
              <a:extLst>
                <a:ext uri="{FF2B5EF4-FFF2-40B4-BE49-F238E27FC236}">
                  <a16:creationId xmlns:a16="http://schemas.microsoft.com/office/drawing/2014/main" id="{08434A24-0DEE-4DFA-8019-53EEE119F98A}"/>
                </a:ext>
              </a:extLst>
            </p:cNvPr>
            <p:cNvSpPr/>
            <p:nvPr/>
          </p:nvSpPr>
          <p:spPr>
            <a:xfrm>
              <a:off x="10522124" y="4005094"/>
              <a:ext cx="65284" cy="98069"/>
            </a:xfrm>
            <a:custGeom>
              <a:avLst/>
              <a:gdLst>
                <a:gd name="connsiteX0" fmla="*/ 22105 w 65284"/>
                <a:gd name="connsiteY0" fmla="*/ 97404 h 98069"/>
                <a:gd name="connsiteX1" fmla="*/ 64015 w 65284"/>
                <a:gd name="connsiteY1" fmla="*/ 22157 h 98069"/>
                <a:gd name="connsiteX2" fmla="*/ 28772 w 65284"/>
                <a:gd name="connsiteY2" fmla="*/ 249 h 98069"/>
                <a:gd name="connsiteX3" fmla="*/ 1150 w 65284"/>
                <a:gd name="connsiteY3" fmla="*/ 49779 h 98069"/>
                <a:gd name="connsiteX4" fmla="*/ 22105 w 65284"/>
                <a:gd name="connsiteY4" fmla="*/ 97404 h 9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84" h="98069">
                  <a:moveTo>
                    <a:pt x="22105" y="97404"/>
                  </a:moveTo>
                  <a:cubicBezTo>
                    <a:pt x="58300" y="91689"/>
                    <a:pt x="55442" y="48827"/>
                    <a:pt x="64015" y="22157"/>
                  </a:cubicBezTo>
                  <a:cubicBezTo>
                    <a:pt x="71635" y="-1656"/>
                    <a:pt x="43060" y="1202"/>
                    <a:pt x="28772" y="249"/>
                  </a:cubicBezTo>
                  <a:cubicBezTo>
                    <a:pt x="-18853" y="-3561"/>
                    <a:pt x="14485" y="37397"/>
                    <a:pt x="1150" y="49779"/>
                  </a:cubicBezTo>
                  <a:cubicBezTo>
                    <a:pt x="3055" y="70734"/>
                    <a:pt x="-10280" y="103119"/>
                    <a:pt x="22105" y="97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54">
              <a:extLst>
                <a:ext uri="{FF2B5EF4-FFF2-40B4-BE49-F238E27FC236}">
                  <a16:creationId xmlns:a16="http://schemas.microsoft.com/office/drawing/2014/main" id="{0578090C-4F56-40AA-9BED-02019E4FCD11}"/>
                </a:ext>
              </a:extLst>
            </p:cNvPr>
            <p:cNvSpPr/>
            <p:nvPr/>
          </p:nvSpPr>
          <p:spPr>
            <a:xfrm>
              <a:off x="10780582" y="4320122"/>
              <a:ext cx="91864" cy="64695"/>
            </a:xfrm>
            <a:custGeom>
              <a:avLst/>
              <a:gdLst>
                <a:gd name="connsiteX0" fmla="*/ 819 w 91864"/>
                <a:gd name="connsiteY0" fmla="*/ 28122 h 64695"/>
                <a:gd name="connsiteX1" fmla="*/ 57017 w 91864"/>
                <a:gd name="connsiteY1" fmla="*/ 62412 h 64695"/>
                <a:gd name="connsiteX2" fmla="*/ 91307 w 91864"/>
                <a:gd name="connsiteY2" fmla="*/ 42409 h 64695"/>
                <a:gd name="connsiteX3" fmla="*/ 72257 w 91864"/>
                <a:gd name="connsiteY3" fmla="*/ 499 h 64695"/>
                <a:gd name="connsiteX4" fmla="*/ 819 w 91864"/>
                <a:gd name="connsiteY4" fmla="*/ 28122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64" h="64695">
                  <a:moveTo>
                    <a:pt x="819" y="28122"/>
                  </a:moveTo>
                  <a:cubicBezTo>
                    <a:pt x="-6801" y="74794"/>
                    <a:pt x="40824" y="50029"/>
                    <a:pt x="57017" y="62412"/>
                  </a:cubicBezTo>
                  <a:cubicBezTo>
                    <a:pt x="78924" y="67174"/>
                    <a:pt x="95117" y="66222"/>
                    <a:pt x="91307" y="42409"/>
                  </a:cubicBezTo>
                  <a:cubicBezTo>
                    <a:pt x="88449" y="26217"/>
                    <a:pt x="99879" y="-4263"/>
                    <a:pt x="72257" y="499"/>
                  </a:cubicBezTo>
                  <a:cubicBezTo>
                    <a:pt x="48444" y="4309"/>
                    <a:pt x="6534" y="-4263"/>
                    <a:pt x="819" y="28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55">
              <a:extLst>
                <a:ext uri="{FF2B5EF4-FFF2-40B4-BE49-F238E27FC236}">
                  <a16:creationId xmlns:a16="http://schemas.microsoft.com/office/drawing/2014/main" id="{91A76507-2B9E-41BB-96D1-FB0B0820E6AD}"/>
                </a:ext>
              </a:extLst>
            </p:cNvPr>
            <p:cNvSpPr/>
            <p:nvPr/>
          </p:nvSpPr>
          <p:spPr>
            <a:xfrm>
              <a:off x="10094587" y="4279800"/>
              <a:ext cx="92093" cy="61815"/>
            </a:xfrm>
            <a:custGeom>
              <a:avLst/>
              <a:gdLst>
                <a:gd name="connsiteX0" fmla="*/ 41972 w 92093"/>
                <a:gd name="connsiteY0" fmla="*/ 61776 h 61815"/>
                <a:gd name="connsiteX1" fmla="*/ 91502 w 92093"/>
                <a:gd name="connsiteY1" fmla="*/ 34153 h 61815"/>
                <a:gd name="connsiteX2" fmla="*/ 21017 w 92093"/>
                <a:gd name="connsiteY2" fmla="*/ 816 h 61815"/>
                <a:gd name="connsiteX3" fmla="*/ 1015 w 92093"/>
                <a:gd name="connsiteY3" fmla="*/ 34153 h 61815"/>
                <a:gd name="connsiteX4" fmla="*/ 41972 w 92093"/>
                <a:gd name="connsiteY4" fmla="*/ 61776 h 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93" h="61815">
                  <a:moveTo>
                    <a:pt x="41972" y="61776"/>
                  </a:moveTo>
                  <a:cubicBezTo>
                    <a:pt x="60070" y="57013"/>
                    <a:pt x="97217" y="72253"/>
                    <a:pt x="91502" y="34153"/>
                  </a:cubicBezTo>
                  <a:cubicBezTo>
                    <a:pt x="85787" y="1768"/>
                    <a:pt x="46735" y="5578"/>
                    <a:pt x="21017" y="816"/>
                  </a:cubicBezTo>
                  <a:cubicBezTo>
                    <a:pt x="-4700" y="-4899"/>
                    <a:pt x="3872" y="20818"/>
                    <a:pt x="1015" y="34153"/>
                  </a:cubicBezTo>
                  <a:cubicBezTo>
                    <a:pt x="-5653" y="70348"/>
                    <a:pt x="21970" y="59871"/>
                    <a:pt x="41972" y="61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67">
            <a:extLst>
              <a:ext uri="{FF2B5EF4-FFF2-40B4-BE49-F238E27FC236}">
                <a16:creationId xmlns:a16="http://schemas.microsoft.com/office/drawing/2014/main" id="{62AD7BD4-15DE-49D0-A646-E6054FD81954}"/>
              </a:ext>
            </a:extLst>
          </p:cNvPr>
          <p:cNvGrpSpPr/>
          <p:nvPr/>
        </p:nvGrpSpPr>
        <p:grpSpPr>
          <a:xfrm>
            <a:off x="9138108" y="2628034"/>
            <a:ext cx="669678" cy="679516"/>
            <a:chOff x="3824235" y="1123898"/>
            <a:chExt cx="4538765" cy="4605440"/>
          </a:xfrm>
          <a:solidFill>
            <a:schemeClr val="accent3"/>
          </a:solidFill>
        </p:grpSpPr>
        <p:sp>
          <p:nvSpPr>
            <p:cNvPr id="67" name="Freeform: Shape 1135">
              <a:extLst>
                <a:ext uri="{FF2B5EF4-FFF2-40B4-BE49-F238E27FC236}">
                  <a16:creationId xmlns:a16="http://schemas.microsoft.com/office/drawing/2014/main" id="{F764F5D2-887F-4702-94CA-EC95BA228277}"/>
                </a:ext>
              </a:extLst>
            </p:cNvPr>
            <p:cNvSpPr/>
            <p:nvPr/>
          </p:nvSpPr>
          <p:spPr>
            <a:xfrm>
              <a:off x="4233862" y="1511617"/>
              <a:ext cx="3735705" cy="3817619"/>
            </a:xfrm>
            <a:custGeom>
              <a:avLst/>
              <a:gdLst>
                <a:gd name="connsiteX0" fmla="*/ 3159443 w 3735705"/>
                <a:gd name="connsiteY0" fmla="*/ 3528060 h 3817619"/>
                <a:gd name="connsiteX1" fmla="*/ 3447098 w 3735705"/>
                <a:gd name="connsiteY1" fmla="*/ 3815715 h 3817619"/>
                <a:gd name="connsiteX2" fmla="*/ 3734753 w 3735705"/>
                <a:gd name="connsiteY2" fmla="*/ 3528060 h 3817619"/>
                <a:gd name="connsiteX3" fmla="*/ 3447098 w 3735705"/>
                <a:gd name="connsiteY3" fmla="*/ 3240405 h 3817619"/>
                <a:gd name="connsiteX4" fmla="*/ 3367088 w 3735705"/>
                <a:gd name="connsiteY4" fmla="*/ 3251835 h 3817619"/>
                <a:gd name="connsiteX5" fmla="*/ 3160395 w 3735705"/>
                <a:gd name="connsiteY5" fmla="*/ 3048000 h 3817619"/>
                <a:gd name="connsiteX6" fmla="*/ 2927985 w 3735705"/>
                <a:gd name="connsiteY6" fmla="*/ 2768918 h 3817619"/>
                <a:gd name="connsiteX7" fmla="*/ 2862263 w 3735705"/>
                <a:gd name="connsiteY7" fmla="*/ 2682240 h 3817619"/>
                <a:gd name="connsiteX8" fmla="*/ 2734628 w 3735705"/>
                <a:gd name="connsiteY8" fmla="*/ 2485073 h 3817619"/>
                <a:gd name="connsiteX9" fmla="*/ 2646045 w 3735705"/>
                <a:gd name="connsiteY9" fmla="*/ 2324100 h 3817619"/>
                <a:gd name="connsiteX10" fmla="*/ 2720340 w 3735705"/>
                <a:gd name="connsiteY10" fmla="*/ 2140268 h 3817619"/>
                <a:gd name="connsiteX11" fmla="*/ 2681288 w 3735705"/>
                <a:gd name="connsiteY11" fmla="*/ 1576388 h 3817619"/>
                <a:gd name="connsiteX12" fmla="*/ 2681288 w 3735705"/>
                <a:gd name="connsiteY12" fmla="*/ 1549717 h 3817619"/>
                <a:gd name="connsiteX13" fmla="*/ 2755583 w 3735705"/>
                <a:gd name="connsiteY13" fmla="*/ 1403985 h 3817619"/>
                <a:gd name="connsiteX14" fmla="*/ 3405188 w 3735705"/>
                <a:gd name="connsiteY14" fmla="*/ 572453 h 3817619"/>
                <a:gd name="connsiteX15" fmla="*/ 3448050 w 3735705"/>
                <a:gd name="connsiteY15" fmla="*/ 575310 h 3817619"/>
                <a:gd name="connsiteX16" fmla="*/ 3735705 w 3735705"/>
                <a:gd name="connsiteY16" fmla="*/ 287655 h 3817619"/>
                <a:gd name="connsiteX17" fmla="*/ 3448050 w 3735705"/>
                <a:gd name="connsiteY17" fmla="*/ 0 h 3817619"/>
                <a:gd name="connsiteX18" fmla="*/ 3160395 w 3735705"/>
                <a:gd name="connsiteY18" fmla="*/ 287655 h 3817619"/>
                <a:gd name="connsiteX19" fmla="*/ 3194685 w 3735705"/>
                <a:gd name="connsiteY19" fmla="*/ 424815 h 3817619"/>
                <a:gd name="connsiteX20" fmla="*/ 2988945 w 3735705"/>
                <a:gd name="connsiteY20" fmla="*/ 632460 h 3817619"/>
                <a:gd name="connsiteX21" fmla="*/ 2662238 w 3735705"/>
                <a:gd name="connsiteY21" fmla="*/ 906780 h 3817619"/>
                <a:gd name="connsiteX22" fmla="*/ 2366010 w 3735705"/>
                <a:gd name="connsiteY22" fmla="*/ 1101090 h 3817619"/>
                <a:gd name="connsiteX23" fmla="*/ 2365058 w 3735705"/>
                <a:gd name="connsiteY23" fmla="*/ 1099185 h 3817619"/>
                <a:gd name="connsiteX24" fmla="*/ 2293620 w 3735705"/>
                <a:gd name="connsiteY24" fmla="*/ 1142048 h 3817619"/>
                <a:gd name="connsiteX25" fmla="*/ 2273618 w 3735705"/>
                <a:gd name="connsiteY25" fmla="*/ 1142048 h 3817619"/>
                <a:gd name="connsiteX26" fmla="*/ 1608773 w 3735705"/>
                <a:gd name="connsiteY26" fmla="*/ 1101090 h 3817619"/>
                <a:gd name="connsiteX27" fmla="*/ 1514475 w 3735705"/>
                <a:gd name="connsiteY27" fmla="*/ 1141095 h 3817619"/>
                <a:gd name="connsiteX28" fmla="*/ 1497330 w 3735705"/>
                <a:gd name="connsiteY28" fmla="*/ 1140142 h 3817619"/>
                <a:gd name="connsiteX29" fmla="*/ 1343978 w 3735705"/>
                <a:gd name="connsiteY29" fmla="*/ 1055370 h 3817619"/>
                <a:gd name="connsiteX30" fmla="*/ 1255395 w 3735705"/>
                <a:gd name="connsiteY30" fmla="*/ 1000125 h 3817619"/>
                <a:gd name="connsiteX31" fmla="*/ 558165 w 3735705"/>
                <a:gd name="connsiteY31" fmla="*/ 398145 h 3817619"/>
                <a:gd name="connsiteX32" fmla="*/ 552450 w 3735705"/>
                <a:gd name="connsiteY32" fmla="*/ 402908 h 3817619"/>
                <a:gd name="connsiteX33" fmla="*/ 576263 w 3735705"/>
                <a:gd name="connsiteY33" fmla="*/ 288608 h 3817619"/>
                <a:gd name="connsiteX34" fmla="*/ 288608 w 3735705"/>
                <a:gd name="connsiteY34" fmla="*/ 952 h 3817619"/>
                <a:gd name="connsiteX35" fmla="*/ 952 w 3735705"/>
                <a:gd name="connsiteY35" fmla="*/ 289560 h 3817619"/>
                <a:gd name="connsiteX36" fmla="*/ 288608 w 3735705"/>
                <a:gd name="connsiteY36" fmla="*/ 577215 h 3817619"/>
                <a:gd name="connsiteX37" fmla="*/ 335280 w 3735705"/>
                <a:gd name="connsiteY37" fmla="*/ 573405 h 3817619"/>
                <a:gd name="connsiteX38" fmla="*/ 575310 w 3735705"/>
                <a:gd name="connsiteY38" fmla="*/ 809625 h 3817619"/>
                <a:gd name="connsiteX39" fmla="*/ 807720 w 3735705"/>
                <a:gd name="connsiteY39" fmla="*/ 1088708 h 3817619"/>
                <a:gd name="connsiteX40" fmla="*/ 873443 w 3735705"/>
                <a:gd name="connsiteY40" fmla="*/ 1175385 h 3817619"/>
                <a:gd name="connsiteX41" fmla="*/ 1001078 w 3735705"/>
                <a:gd name="connsiteY41" fmla="*/ 1372553 h 3817619"/>
                <a:gd name="connsiteX42" fmla="*/ 1089660 w 3735705"/>
                <a:gd name="connsiteY42" fmla="*/ 1533525 h 3817619"/>
                <a:gd name="connsiteX43" fmla="*/ 1015365 w 3735705"/>
                <a:gd name="connsiteY43" fmla="*/ 1717358 h 3817619"/>
                <a:gd name="connsiteX44" fmla="*/ 1054418 w 3735705"/>
                <a:gd name="connsiteY44" fmla="*/ 2281238 h 3817619"/>
                <a:gd name="connsiteX45" fmla="*/ 1054418 w 3735705"/>
                <a:gd name="connsiteY45" fmla="*/ 2307908 h 3817619"/>
                <a:gd name="connsiteX46" fmla="*/ 980122 w 3735705"/>
                <a:gd name="connsiteY46" fmla="*/ 2453640 h 3817619"/>
                <a:gd name="connsiteX47" fmla="*/ 361950 w 3735705"/>
                <a:gd name="connsiteY47" fmla="*/ 3251835 h 3817619"/>
                <a:gd name="connsiteX48" fmla="*/ 287655 w 3735705"/>
                <a:gd name="connsiteY48" fmla="*/ 3242310 h 3817619"/>
                <a:gd name="connsiteX49" fmla="*/ 0 w 3735705"/>
                <a:gd name="connsiteY49" fmla="*/ 3529965 h 3817619"/>
                <a:gd name="connsiteX50" fmla="*/ 287655 w 3735705"/>
                <a:gd name="connsiteY50" fmla="*/ 3817620 h 3817619"/>
                <a:gd name="connsiteX51" fmla="*/ 575310 w 3735705"/>
                <a:gd name="connsiteY51" fmla="*/ 3529965 h 3817619"/>
                <a:gd name="connsiteX52" fmla="*/ 553403 w 3735705"/>
                <a:gd name="connsiteY52" fmla="*/ 3419475 h 3817619"/>
                <a:gd name="connsiteX53" fmla="*/ 746760 w 3735705"/>
                <a:gd name="connsiteY53" fmla="*/ 3225165 h 3817619"/>
                <a:gd name="connsiteX54" fmla="*/ 1073468 w 3735705"/>
                <a:gd name="connsiteY54" fmla="*/ 2950845 h 3817619"/>
                <a:gd name="connsiteX55" fmla="*/ 1369695 w 3735705"/>
                <a:gd name="connsiteY55" fmla="*/ 2756535 h 3817619"/>
                <a:gd name="connsiteX56" fmla="*/ 1370648 w 3735705"/>
                <a:gd name="connsiteY56" fmla="*/ 2758440 h 3817619"/>
                <a:gd name="connsiteX57" fmla="*/ 1442085 w 3735705"/>
                <a:gd name="connsiteY57" fmla="*/ 2715578 h 3817619"/>
                <a:gd name="connsiteX58" fmla="*/ 1462088 w 3735705"/>
                <a:gd name="connsiteY58" fmla="*/ 2715578 h 3817619"/>
                <a:gd name="connsiteX59" fmla="*/ 2126933 w 3735705"/>
                <a:gd name="connsiteY59" fmla="*/ 2756535 h 3817619"/>
                <a:gd name="connsiteX60" fmla="*/ 2221230 w 3735705"/>
                <a:gd name="connsiteY60" fmla="*/ 2716530 h 3817619"/>
                <a:gd name="connsiteX61" fmla="*/ 2238375 w 3735705"/>
                <a:gd name="connsiteY61" fmla="*/ 2717483 h 3817619"/>
                <a:gd name="connsiteX62" fmla="*/ 2391728 w 3735705"/>
                <a:gd name="connsiteY62" fmla="*/ 2802255 h 3817619"/>
                <a:gd name="connsiteX63" fmla="*/ 2480310 w 3735705"/>
                <a:gd name="connsiteY63" fmla="*/ 2857500 h 3817619"/>
                <a:gd name="connsiteX64" fmla="*/ 3169920 w 3735705"/>
                <a:gd name="connsiteY64" fmla="*/ 3451860 h 3817619"/>
                <a:gd name="connsiteX65" fmla="*/ 3159443 w 3735705"/>
                <a:gd name="connsiteY65" fmla="*/ 3528060 h 381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735705" h="3817619">
                  <a:moveTo>
                    <a:pt x="3159443" y="3528060"/>
                  </a:moveTo>
                  <a:cubicBezTo>
                    <a:pt x="3159443" y="3687128"/>
                    <a:pt x="3288030" y="3815715"/>
                    <a:pt x="3447098" y="3815715"/>
                  </a:cubicBezTo>
                  <a:cubicBezTo>
                    <a:pt x="3606165" y="3815715"/>
                    <a:pt x="3734753" y="3687128"/>
                    <a:pt x="3734753" y="3528060"/>
                  </a:cubicBezTo>
                  <a:cubicBezTo>
                    <a:pt x="3734753" y="3368993"/>
                    <a:pt x="3606165" y="3240405"/>
                    <a:pt x="3447098" y="3240405"/>
                  </a:cubicBezTo>
                  <a:cubicBezTo>
                    <a:pt x="3419475" y="3240405"/>
                    <a:pt x="3392805" y="3244215"/>
                    <a:pt x="3367088" y="3251835"/>
                  </a:cubicBezTo>
                  <a:cubicBezTo>
                    <a:pt x="3297555" y="3185160"/>
                    <a:pt x="3227070" y="3118485"/>
                    <a:pt x="3160395" y="3048000"/>
                  </a:cubicBezTo>
                  <a:lnTo>
                    <a:pt x="2927985" y="2768918"/>
                  </a:lnTo>
                  <a:lnTo>
                    <a:pt x="2862263" y="2682240"/>
                  </a:lnTo>
                  <a:lnTo>
                    <a:pt x="2734628" y="2485073"/>
                  </a:lnTo>
                  <a:lnTo>
                    <a:pt x="2646045" y="2324100"/>
                  </a:lnTo>
                  <a:lnTo>
                    <a:pt x="2720340" y="2140268"/>
                  </a:lnTo>
                  <a:cubicBezTo>
                    <a:pt x="2772728" y="1955483"/>
                    <a:pt x="2758440" y="1767840"/>
                    <a:pt x="2681288" y="1576388"/>
                  </a:cubicBezTo>
                  <a:cubicBezTo>
                    <a:pt x="2677478" y="1567815"/>
                    <a:pt x="2677478" y="1557338"/>
                    <a:pt x="2681288" y="1549717"/>
                  </a:cubicBezTo>
                  <a:cubicBezTo>
                    <a:pt x="2705100" y="1501140"/>
                    <a:pt x="2727960" y="1451610"/>
                    <a:pt x="2755583" y="1403985"/>
                  </a:cubicBezTo>
                  <a:cubicBezTo>
                    <a:pt x="2933700" y="1096328"/>
                    <a:pt x="3163253" y="829628"/>
                    <a:pt x="3405188" y="572453"/>
                  </a:cubicBezTo>
                  <a:cubicBezTo>
                    <a:pt x="3419475" y="574358"/>
                    <a:pt x="3432810" y="575310"/>
                    <a:pt x="3448050" y="575310"/>
                  </a:cubicBezTo>
                  <a:cubicBezTo>
                    <a:pt x="3607118" y="575310"/>
                    <a:pt x="3735705" y="446722"/>
                    <a:pt x="3735705" y="287655"/>
                  </a:cubicBezTo>
                  <a:cubicBezTo>
                    <a:pt x="3735705" y="128588"/>
                    <a:pt x="3607118" y="0"/>
                    <a:pt x="3448050" y="0"/>
                  </a:cubicBezTo>
                  <a:cubicBezTo>
                    <a:pt x="3288983" y="0"/>
                    <a:pt x="3160395" y="128588"/>
                    <a:pt x="3160395" y="287655"/>
                  </a:cubicBezTo>
                  <a:cubicBezTo>
                    <a:pt x="3160395" y="337185"/>
                    <a:pt x="3172778" y="383858"/>
                    <a:pt x="3194685" y="424815"/>
                  </a:cubicBezTo>
                  <a:cubicBezTo>
                    <a:pt x="3127058" y="495300"/>
                    <a:pt x="3060383" y="565785"/>
                    <a:pt x="2988945" y="632460"/>
                  </a:cubicBezTo>
                  <a:cubicBezTo>
                    <a:pt x="2885123" y="730568"/>
                    <a:pt x="2775585" y="822008"/>
                    <a:pt x="2662238" y="906780"/>
                  </a:cubicBezTo>
                  <a:lnTo>
                    <a:pt x="2366010" y="1101090"/>
                  </a:lnTo>
                  <a:lnTo>
                    <a:pt x="2365058" y="1099185"/>
                  </a:lnTo>
                  <a:lnTo>
                    <a:pt x="2293620" y="1142048"/>
                  </a:lnTo>
                  <a:lnTo>
                    <a:pt x="2273618" y="1142048"/>
                  </a:lnTo>
                  <a:cubicBezTo>
                    <a:pt x="2052638" y="1033462"/>
                    <a:pt x="1829753" y="1019175"/>
                    <a:pt x="1608773" y="1101090"/>
                  </a:cubicBezTo>
                  <a:lnTo>
                    <a:pt x="1514475" y="1141095"/>
                  </a:lnTo>
                  <a:lnTo>
                    <a:pt x="1497330" y="1140142"/>
                  </a:lnTo>
                  <a:lnTo>
                    <a:pt x="1343978" y="1055370"/>
                  </a:lnTo>
                  <a:lnTo>
                    <a:pt x="1255395" y="1000125"/>
                  </a:lnTo>
                  <a:cubicBezTo>
                    <a:pt x="1002983" y="822960"/>
                    <a:pt x="777240" y="615315"/>
                    <a:pt x="558165" y="398145"/>
                  </a:cubicBezTo>
                  <a:lnTo>
                    <a:pt x="552450" y="402908"/>
                  </a:lnTo>
                  <a:cubicBezTo>
                    <a:pt x="567690" y="367665"/>
                    <a:pt x="576263" y="329565"/>
                    <a:pt x="576263" y="288608"/>
                  </a:cubicBezTo>
                  <a:cubicBezTo>
                    <a:pt x="576263" y="129540"/>
                    <a:pt x="447675" y="952"/>
                    <a:pt x="288608" y="952"/>
                  </a:cubicBezTo>
                  <a:cubicBezTo>
                    <a:pt x="129540" y="952"/>
                    <a:pt x="952" y="130493"/>
                    <a:pt x="952" y="289560"/>
                  </a:cubicBezTo>
                  <a:cubicBezTo>
                    <a:pt x="952" y="448628"/>
                    <a:pt x="129540" y="577215"/>
                    <a:pt x="288608" y="577215"/>
                  </a:cubicBezTo>
                  <a:cubicBezTo>
                    <a:pt x="304800" y="577215"/>
                    <a:pt x="320040" y="576262"/>
                    <a:pt x="335280" y="573405"/>
                  </a:cubicBezTo>
                  <a:cubicBezTo>
                    <a:pt x="416242" y="651510"/>
                    <a:pt x="498158" y="727710"/>
                    <a:pt x="575310" y="809625"/>
                  </a:cubicBezTo>
                  <a:lnTo>
                    <a:pt x="807720" y="1088708"/>
                  </a:lnTo>
                  <a:lnTo>
                    <a:pt x="873443" y="1175385"/>
                  </a:lnTo>
                  <a:lnTo>
                    <a:pt x="1001078" y="1372553"/>
                  </a:lnTo>
                  <a:lnTo>
                    <a:pt x="1089660" y="1533525"/>
                  </a:lnTo>
                  <a:lnTo>
                    <a:pt x="1015365" y="1717358"/>
                  </a:lnTo>
                  <a:cubicBezTo>
                    <a:pt x="962978" y="1902142"/>
                    <a:pt x="977265" y="2089785"/>
                    <a:pt x="1054418" y="2281238"/>
                  </a:cubicBezTo>
                  <a:cubicBezTo>
                    <a:pt x="1058228" y="2289810"/>
                    <a:pt x="1058228" y="2300288"/>
                    <a:pt x="1054418" y="2307908"/>
                  </a:cubicBezTo>
                  <a:cubicBezTo>
                    <a:pt x="1030605" y="2356485"/>
                    <a:pt x="1007745" y="2406015"/>
                    <a:pt x="980122" y="2453640"/>
                  </a:cubicBezTo>
                  <a:cubicBezTo>
                    <a:pt x="809625" y="2747963"/>
                    <a:pt x="592455" y="3005138"/>
                    <a:pt x="361950" y="3251835"/>
                  </a:cubicBezTo>
                  <a:cubicBezTo>
                    <a:pt x="338138" y="3245168"/>
                    <a:pt x="313373" y="3242310"/>
                    <a:pt x="287655" y="3242310"/>
                  </a:cubicBezTo>
                  <a:cubicBezTo>
                    <a:pt x="128588" y="3242310"/>
                    <a:pt x="0" y="3370898"/>
                    <a:pt x="0" y="3529965"/>
                  </a:cubicBezTo>
                  <a:cubicBezTo>
                    <a:pt x="0" y="3689033"/>
                    <a:pt x="128588" y="3817620"/>
                    <a:pt x="287655" y="3817620"/>
                  </a:cubicBezTo>
                  <a:cubicBezTo>
                    <a:pt x="446723" y="3817620"/>
                    <a:pt x="575310" y="3689033"/>
                    <a:pt x="575310" y="3529965"/>
                  </a:cubicBezTo>
                  <a:cubicBezTo>
                    <a:pt x="575310" y="3490913"/>
                    <a:pt x="567690" y="3453765"/>
                    <a:pt x="553403" y="3419475"/>
                  </a:cubicBezTo>
                  <a:cubicBezTo>
                    <a:pt x="616268" y="3353753"/>
                    <a:pt x="680085" y="3288030"/>
                    <a:pt x="746760" y="3225165"/>
                  </a:cubicBezTo>
                  <a:cubicBezTo>
                    <a:pt x="850583" y="3127058"/>
                    <a:pt x="960120" y="3035618"/>
                    <a:pt x="1073468" y="2950845"/>
                  </a:cubicBezTo>
                  <a:lnTo>
                    <a:pt x="1369695" y="2756535"/>
                  </a:lnTo>
                  <a:lnTo>
                    <a:pt x="1370648" y="2758440"/>
                  </a:lnTo>
                  <a:lnTo>
                    <a:pt x="1442085" y="2715578"/>
                  </a:lnTo>
                  <a:lnTo>
                    <a:pt x="1462088" y="2715578"/>
                  </a:lnTo>
                  <a:cubicBezTo>
                    <a:pt x="1683068" y="2824163"/>
                    <a:pt x="1905953" y="2838450"/>
                    <a:pt x="2126933" y="2756535"/>
                  </a:cubicBezTo>
                  <a:lnTo>
                    <a:pt x="2221230" y="2716530"/>
                  </a:lnTo>
                  <a:lnTo>
                    <a:pt x="2238375" y="2717483"/>
                  </a:lnTo>
                  <a:lnTo>
                    <a:pt x="2391728" y="2802255"/>
                  </a:lnTo>
                  <a:lnTo>
                    <a:pt x="2480310" y="2857500"/>
                  </a:lnTo>
                  <a:cubicBezTo>
                    <a:pt x="2729865" y="3032760"/>
                    <a:pt x="2953703" y="3237548"/>
                    <a:pt x="3169920" y="3451860"/>
                  </a:cubicBezTo>
                  <a:cubicBezTo>
                    <a:pt x="3163253" y="3474720"/>
                    <a:pt x="3159443" y="3500438"/>
                    <a:pt x="3159443" y="3528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136">
              <a:extLst>
                <a:ext uri="{FF2B5EF4-FFF2-40B4-BE49-F238E27FC236}">
                  <a16:creationId xmlns:a16="http://schemas.microsoft.com/office/drawing/2014/main" id="{7C286182-9C85-4E85-BFDE-2CA872B195E9}"/>
                </a:ext>
              </a:extLst>
            </p:cNvPr>
            <p:cNvSpPr/>
            <p:nvPr/>
          </p:nvSpPr>
          <p:spPr>
            <a:xfrm>
              <a:off x="3824379" y="1124076"/>
              <a:ext cx="1369029" cy="1368099"/>
            </a:xfrm>
            <a:custGeom>
              <a:avLst/>
              <a:gdLst>
                <a:gd name="connsiteX0" fmla="*/ 960980 w 1369029"/>
                <a:gd name="connsiteY0" fmla="*/ 1309561 h 1368099"/>
                <a:gd name="connsiteX1" fmla="*/ 818105 w 1369029"/>
                <a:gd name="connsiteY1" fmla="*/ 1128586 h 1368099"/>
                <a:gd name="connsiteX2" fmla="*/ 531403 w 1369029"/>
                <a:gd name="connsiteY2" fmla="*/ 1122871 h 1368099"/>
                <a:gd name="connsiteX3" fmla="*/ 246605 w 1369029"/>
                <a:gd name="connsiteY3" fmla="*/ 532321 h 1368099"/>
                <a:gd name="connsiteX4" fmla="*/ 837155 w 1369029"/>
                <a:gd name="connsiteY4" fmla="*/ 247524 h 1368099"/>
                <a:gd name="connsiteX5" fmla="*/ 1121953 w 1369029"/>
                <a:gd name="connsiteY5" fmla="*/ 838074 h 1368099"/>
                <a:gd name="connsiteX6" fmla="*/ 1288640 w 1369029"/>
                <a:gd name="connsiteY6" fmla="*/ 991426 h 1368099"/>
                <a:gd name="connsiteX7" fmla="*/ 1308643 w 1369029"/>
                <a:gd name="connsiteY7" fmla="*/ 408496 h 1368099"/>
                <a:gd name="connsiteX8" fmla="*/ 406625 w 1369029"/>
                <a:gd name="connsiteY8" fmla="*/ 58929 h 1368099"/>
                <a:gd name="connsiteX9" fmla="*/ 58963 w 1369029"/>
                <a:gd name="connsiteY9" fmla="*/ 960946 h 1368099"/>
                <a:gd name="connsiteX10" fmla="*/ 960980 w 1369029"/>
                <a:gd name="connsiteY10" fmla="*/ 1309561 h 136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8099">
                  <a:moveTo>
                    <a:pt x="960980" y="1309561"/>
                  </a:moveTo>
                  <a:lnTo>
                    <a:pt x="818105" y="1128586"/>
                  </a:lnTo>
                  <a:cubicBezTo>
                    <a:pt x="710473" y="1176211"/>
                    <a:pt x="642845" y="1160971"/>
                    <a:pt x="531403" y="1122871"/>
                  </a:cubicBezTo>
                  <a:cubicBezTo>
                    <a:pt x="289468" y="1038099"/>
                    <a:pt x="161833" y="774256"/>
                    <a:pt x="246605" y="532321"/>
                  </a:cubicBezTo>
                  <a:cubicBezTo>
                    <a:pt x="331378" y="290386"/>
                    <a:pt x="595220" y="162751"/>
                    <a:pt x="837155" y="247524"/>
                  </a:cubicBezTo>
                  <a:cubicBezTo>
                    <a:pt x="1079090" y="332296"/>
                    <a:pt x="1206725" y="596139"/>
                    <a:pt x="1121953" y="838074"/>
                  </a:cubicBezTo>
                  <a:lnTo>
                    <a:pt x="1288640" y="991426"/>
                  </a:lnTo>
                  <a:cubicBezTo>
                    <a:pt x="1405798" y="740919"/>
                    <a:pt x="1379128" y="566611"/>
                    <a:pt x="1308643" y="408496"/>
                  </a:cubicBezTo>
                  <a:cubicBezTo>
                    <a:pt x="1156243" y="61786"/>
                    <a:pt x="752383" y="-94424"/>
                    <a:pt x="406625" y="58929"/>
                  </a:cubicBezTo>
                  <a:cubicBezTo>
                    <a:pt x="61820" y="211329"/>
                    <a:pt x="-94390" y="616141"/>
                    <a:pt x="58963" y="960946"/>
                  </a:cubicBezTo>
                  <a:cubicBezTo>
                    <a:pt x="211363" y="1306704"/>
                    <a:pt x="615223" y="1461961"/>
                    <a:pt x="960980" y="1309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137">
              <a:extLst>
                <a:ext uri="{FF2B5EF4-FFF2-40B4-BE49-F238E27FC236}">
                  <a16:creationId xmlns:a16="http://schemas.microsoft.com/office/drawing/2014/main" id="{05B8D5E6-FC31-478C-8EC4-AB4A2597A017}"/>
                </a:ext>
              </a:extLst>
            </p:cNvPr>
            <p:cNvSpPr/>
            <p:nvPr/>
          </p:nvSpPr>
          <p:spPr>
            <a:xfrm>
              <a:off x="6995108" y="1123898"/>
              <a:ext cx="1367892" cy="1367773"/>
            </a:xfrm>
            <a:custGeom>
              <a:avLst/>
              <a:gdLst>
                <a:gd name="connsiteX0" fmla="*/ 253416 w 1367892"/>
                <a:gd name="connsiteY0" fmla="*/ 857301 h 1367773"/>
                <a:gd name="connsiteX1" fmla="*/ 234366 w 1367892"/>
                <a:gd name="connsiteY1" fmla="*/ 570599 h 1367773"/>
                <a:gd name="connsiteX2" fmla="*/ 797294 w 1367892"/>
                <a:gd name="connsiteY2" fmla="*/ 234366 h 1367773"/>
                <a:gd name="connsiteX3" fmla="*/ 1133526 w 1367892"/>
                <a:gd name="connsiteY3" fmla="*/ 797294 h 1367773"/>
                <a:gd name="connsiteX4" fmla="*/ 570599 w 1367892"/>
                <a:gd name="connsiteY4" fmla="*/ 1133527 h 1367773"/>
                <a:gd name="connsiteX5" fmla="*/ 432486 w 1367892"/>
                <a:gd name="connsiteY5" fmla="*/ 1313549 h 1367773"/>
                <a:gd name="connsiteX6" fmla="*/ 1015416 w 1367892"/>
                <a:gd name="connsiteY6" fmla="*/ 1282117 h 1367773"/>
                <a:gd name="connsiteX7" fmla="*/ 1282116 w 1367892"/>
                <a:gd name="connsiteY7" fmla="*/ 352476 h 1367773"/>
                <a:gd name="connsiteX8" fmla="*/ 352476 w 1367892"/>
                <a:gd name="connsiteY8" fmla="*/ 85776 h 1367773"/>
                <a:gd name="connsiteX9" fmla="*/ 85776 w 1367892"/>
                <a:gd name="connsiteY9" fmla="*/ 1015416 h 1367773"/>
                <a:gd name="connsiteX10" fmla="*/ 253416 w 1367892"/>
                <a:gd name="connsiteY10" fmla="*/ 857301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253416" y="857301"/>
                  </a:moveTo>
                  <a:cubicBezTo>
                    <a:pt x="196266" y="754431"/>
                    <a:pt x="204839" y="684899"/>
                    <a:pt x="234366" y="570599"/>
                  </a:cubicBezTo>
                  <a:cubicBezTo>
                    <a:pt x="297231" y="321996"/>
                    <a:pt x="549644" y="171501"/>
                    <a:pt x="797294" y="234366"/>
                  </a:cubicBezTo>
                  <a:cubicBezTo>
                    <a:pt x="1045897" y="297231"/>
                    <a:pt x="1196391" y="549644"/>
                    <a:pt x="1133526" y="797294"/>
                  </a:cubicBezTo>
                  <a:cubicBezTo>
                    <a:pt x="1070661" y="1044944"/>
                    <a:pt x="818249" y="1196392"/>
                    <a:pt x="570599" y="1133527"/>
                  </a:cubicBezTo>
                  <a:lnTo>
                    <a:pt x="432486" y="1313549"/>
                  </a:lnTo>
                  <a:cubicBezTo>
                    <a:pt x="692519" y="1408799"/>
                    <a:pt x="863016" y="1365936"/>
                    <a:pt x="1015416" y="1282117"/>
                  </a:cubicBezTo>
                  <a:cubicBezTo>
                    <a:pt x="1345934" y="1099237"/>
                    <a:pt x="1464997" y="682994"/>
                    <a:pt x="1282116" y="352476"/>
                  </a:cubicBezTo>
                  <a:cubicBezTo>
                    <a:pt x="1099236" y="21959"/>
                    <a:pt x="682994" y="-97104"/>
                    <a:pt x="352476" y="85776"/>
                  </a:cubicBezTo>
                  <a:cubicBezTo>
                    <a:pt x="21959" y="268656"/>
                    <a:pt x="-97103" y="684899"/>
                    <a:pt x="85776" y="1015416"/>
                  </a:cubicBezTo>
                  <a:lnTo>
                    <a:pt x="253416" y="8573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138">
              <a:extLst>
                <a:ext uri="{FF2B5EF4-FFF2-40B4-BE49-F238E27FC236}">
                  <a16:creationId xmlns:a16="http://schemas.microsoft.com/office/drawing/2014/main" id="{5CD45850-E836-4BBD-A517-E963C2FDD258}"/>
                </a:ext>
              </a:extLst>
            </p:cNvPr>
            <p:cNvSpPr/>
            <p:nvPr/>
          </p:nvSpPr>
          <p:spPr>
            <a:xfrm>
              <a:off x="6993827" y="4361061"/>
              <a:ext cx="1369029" cy="1366757"/>
            </a:xfrm>
            <a:custGeom>
              <a:avLst/>
              <a:gdLst>
                <a:gd name="connsiteX0" fmla="*/ 1310067 w 1369029"/>
                <a:gd name="connsiteY0" fmla="*/ 407154 h 1366757"/>
                <a:gd name="connsiteX1" fmla="*/ 408049 w 1369029"/>
                <a:gd name="connsiteY1" fmla="*/ 58539 h 1366757"/>
                <a:gd name="connsiteX2" fmla="*/ 550924 w 1369029"/>
                <a:gd name="connsiteY2" fmla="*/ 239514 h 1366757"/>
                <a:gd name="connsiteX3" fmla="*/ 837627 w 1369029"/>
                <a:gd name="connsiteY3" fmla="*/ 245229 h 1366757"/>
                <a:gd name="connsiteX4" fmla="*/ 1122424 w 1369029"/>
                <a:gd name="connsiteY4" fmla="*/ 835779 h 1366757"/>
                <a:gd name="connsiteX5" fmla="*/ 531874 w 1369029"/>
                <a:gd name="connsiteY5" fmla="*/ 1120576 h 1366757"/>
                <a:gd name="connsiteX6" fmla="*/ 247077 w 1369029"/>
                <a:gd name="connsiteY6" fmla="*/ 530026 h 1366757"/>
                <a:gd name="connsiteX7" fmla="*/ 80389 w 1369029"/>
                <a:gd name="connsiteY7" fmla="*/ 376674 h 1366757"/>
                <a:gd name="connsiteX8" fmla="*/ 60387 w 1369029"/>
                <a:gd name="connsiteY8" fmla="*/ 959604 h 1366757"/>
                <a:gd name="connsiteX9" fmla="*/ 962404 w 1369029"/>
                <a:gd name="connsiteY9" fmla="*/ 1308219 h 1366757"/>
                <a:gd name="connsiteX10" fmla="*/ 1310067 w 1369029"/>
                <a:gd name="connsiteY10" fmla="*/ 407154 h 136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029" h="1366757">
                  <a:moveTo>
                    <a:pt x="1310067" y="407154"/>
                  </a:moveTo>
                  <a:cubicBezTo>
                    <a:pt x="1156714" y="61396"/>
                    <a:pt x="752854" y="-93861"/>
                    <a:pt x="408049" y="58539"/>
                  </a:cubicBezTo>
                  <a:lnTo>
                    <a:pt x="550924" y="239514"/>
                  </a:lnTo>
                  <a:cubicBezTo>
                    <a:pt x="658557" y="191889"/>
                    <a:pt x="726184" y="207129"/>
                    <a:pt x="837627" y="245229"/>
                  </a:cubicBezTo>
                  <a:cubicBezTo>
                    <a:pt x="1079562" y="330001"/>
                    <a:pt x="1207197" y="593844"/>
                    <a:pt x="1122424" y="835779"/>
                  </a:cubicBezTo>
                  <a:cubicBezTo>
                    <a:pt x="1037652" y="1077714"/>
                    <a:pt x="773809" y="1205349"/>
                    <a:pt x="531874" y="1120576"/>
                  </a:cubicBezTo>
                  <a:cubicBezTo>
                    <a:pt x="289939" y="1035804"/>
                    <a:pt x="162304" y="771961"/>
                    <a:pt x="247077" y="530026"/>
                  </a:cubicBezTo>
                  <a:lnTo>
                    <a:pt x="80389" y="376674"/>
                  </a:lnTo>
                  <a:cubicBezTo>
                    <a:pt x="-36768" y="627181"/>
                    <a:pt x="-10098" y="801489"/>
                    <a:pt x="60387" y="959604"/>
                  </a:cubicBezTo>
                  <a:cubicBezTo>
                    <a:pt x="213739" y="1305361"/>
                    <a:pt x="617599" y="1460619"/>
                    <a:pt x="962404" y="1308219"/>
                  </a:cubicBezTo>
                  <a:cubicBezTo>
                    <a:pt x="1307209" y="1156771"/>
                    <a:pt x="1463419" y="751958"/>
                    <a:pt x="1310067" y="40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139">
              <a:extLst>
                <a:ext uri="{FF2B5EF4-FFF2-40B4-BE49-F238E27FC236}">
                  <a16:creationId xmlns:a16="http://schemas.microsoft.com/office/drawing/2014/main" id="{54B264A5-F97F-40B5-BBD0-6C6B2640A49C}"/>
                </a:ext>
              </a:extLst>
            </p:cNvPr>
            <p:cNvSpPr/>
            <p:nvPr/>
          </p:nvSpPr>
          <p:spPr>
            <a:xfrm>
              <a:off x="3824235" y="4361565"/>
              <a:ext cx="1367892" cy="1367773"/>
            </a:xfrm>
            <a:custGeom>
              <a:avLst/>
              <a:gdLst>
                <a:gd name="connsiteX0" fmla="*/ 1114477 w 1367892"/>
                <a:gd name="connsiteY0" fmla="*/ 510472 h 1367773"/>
                <a:gd name="connsiteX1" fmla="*/ 1133527 w 1367892"/>
                <a:gd name="connsiteY1" fmla="*/ 797175 h 1367773"/>
                <a:gd name="connsiteX2" fmla="*/ 570599 w 1367892"/>
                <a:gd name="connsiteY2" fmla="*/ 1133407 h 1367773"/>
                <a:gd name="connsiteX3" fmla="*/ 234366 w 1367892"/>
                <a:gd name="connsiteY3" fmla="*/ 570479 h 1367773"/>
                <a:gd name="connsiteX4" fmla="*/ 797294 w 1367892"/>
                <a:gd name="connsiteY4" fmla="*/ 234247 h 1367773"/>
                <a:gd name="connsiteX5" fmla="*/ 935406 w 1367892"/>
                <a:gd name="connsiteY5" fmla="*/ 54225 h 1367773"/>
                <a:gd name="connsiteX6" fmla="*/ 352476 w 1367892"/>
                <a:gd name="connsiteY6" fmla="*/ 85657 h 1367773"/>
                <a:gd name="connsiteX7" fmla="*/ 85776 w 1367892"/>
                <a:gd name="connsiteY7" fmla="*/ 1015297 h 1367773"/>
                <a:gd name="connsiteX8" fmla="*/ 1015416 w 1367892"/>
                <a:gd name="connsiteY8" fmla="*/ 1281997 h 1367773"/>
                <a:gd name="connsiteX9" fmla="*/ 1282117 w 1367892"/>
                <a:gd name="connsiteY9" fmla="*/ 352357 h 1367773"/>
                <a:gd name="connsiteX10" fmla="*/ 1114477 w 1367892"/>
                <a:gd name="connsiteY10" fmla="*/ 510472 h 13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92" h="1367773">
                  <a:moveTo>
                    <a:pt x="1114477" y="510472"/>
                  </a:moveTo>
                  <a:cubicBezTo>
                    <a:pt x="1171627" y="613342"/>
                    <a:pt x="1163054" y="682875"/>
                    <a:pt x="1133527" y="797175"/>
                  </a:cubicBezTo>
                  <a:cubicBezTo>
                    <a:pt x="1070662" y="1045777"/>
                    <a:pt x="818249" y="1196272"/>
                    <a:pt x="570599" y="1133407"/>
                  </a:cubicBezTo>
                  <a:cubicBezTo>
                    <a:pt x="321996" y="1070542"/>
                    <a:pt x="171501" y="818129"/>
                    <a:pt x="234366" y="570479"/>
                  </a:cubicBezTo>
                  <a:cubicBezTo>
                    <a:pt x="297231" y="321877"/>
                    <a:pt x="549644" y="171382"/>
                    <a:pt x="797294" y="234247"/>
                  </a:cubicBezTo>
                  <a:lnTo>
                    <a:pt x="935406" y="54225"/>
                  </a:lnTo>
                  <a:cubicBezTo>
                    <a:pt x="675374" y="-41025"/>
                    <a:pt x="504876" y="1837"/>
                    <a:pt x="352476" y="85657"/>
                  </a:cubicBezTo>
                  <a:cubicBezTo>
                    <a:pt x="21959" y="268537"/>
                    <a:pt x="-97104" y="684779"/>
                    <a:pt x="85776" y="1015297"/>
                  </a:cubicBezTo>
                  <a:cubicBezTo>
                    <a:pt x="268656" y="1345815"/>
                    <a:pt x="684899" y="1464877"/>
                    <a:pt x="1015416" y="1281997"/>
                  </a:cubicBezTo>
                  <a:cubicBezTo>
                    <a:pt x="1345934" y="1099117"/>
                    <a:pt x="1464997" y="682875"/>
                    <a:pt x="1282117" y="352357"/>
                  </a:cubicBezTo>
                  <a:lnTo>
                    <a:pt x="1114477" y="5104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62">
            <a:extLst>
              <a:ext uri="{FF2B5EF4-FFF2-40B4-BE49-F238E27FC236}">
                <a16:creationId xmlns:a16="http://schemas.microsoft.com/office/drawing/2014/main" id="{94F07A99-0CDA-45AA-9516-E65AD019FDB6}"/>
              </a:ext>
            </a:extLst>
          </p:cNvPr>
          <p:cNvGrpSpPr/>
          <p:nvPr/>
        </p:nvGrpSpPr>
        <p:grpSpPr>
          <a:xfrm>
            <a:off x="10245270" y="2584722"/>
            <a:ext cx="542018" cy="697781"/>
            <a:chOff x="8985075" y="-1608"/>
            <a:chExt cx="536688" cy="690919"/>
          </a:xfrm>
          <a:solidFill>
            <a:schemeClr val="accent5"/>
          </a:solidFill>
        </p:grpSpPr>
        <p:sp>
          <p:nvSpPr>
            <p:cNvPr id="73" name="Freeform: Shape 60">
              <a:extLst>
                <a:ext uri="{FF2B5EF4-FFF2-40B4-BE49-F238E27FC236}">
                  <a16:creationId xmlns:a16="http://schemas.microsoft.com/office/drawing/2014/main" id="{50D1A74F-ADC2-4CCB-90BF-4A413AFD8994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61">
              <a:extLst>
                <a:ext uri="{FF2B5EF4-FFF2-40B4-BE49-F238E27FC236}">
                  <a16:creationId xmlns:a16="http://schemas.microsoft.com/office/drawing/2014/main" id="{FE5FB52B-AAD7-44E0-953D-31F1B9F069D3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114">
            <a:extLst>
              <a:ext uri="{FF2B5EF4-FFF2-40B4-BE49-F238E27FC236}">
                <a16:creationId xmlns:a16="http://schemas.microsoft.com/office/drawing/2014/main" id="{9C9BE7ED-7C9B-4196-AC4D-AF75F7B06977}"/>
              </a:ext>
            </a:extLst>
          </p:cNvPr>
          <p:cNvGrpSpPr/>
          <p:nvPr/>
        </p:nvGrpSpPr>
        <p:grpSpPr>
          <a:xfrm>
            <a:off x="10947222" y="1397271"/>
            <a:ext cx="887117" cy="889217"/>
            <a:chOff x="5882220" y="3348558"/>
            <a:chExt cx="1128277" cy="1130945"/>
          </a:xfrm>
          <a:solidFill>
            <a:schemeClr val="accent1"/>
          </a:solidFill>
        </p:grpSpPr>
        <p:sp>
          <p:nvSpPr>
            <p:cNvPr id="76" name="Freeform: Shape 110">
              <a:extLst>
                <a:ext uri="{FF2B5EF4-FFF2-40B4-BE49-F238E27FC236}">
                  <a16:creationId xmlns:a16="http://schemas.microsoft.com/office/drawing/2014/main" id="{AEEB955A-47F5-433B-AEC3-4D0112E9DB78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13">
              <a:extLst>
                <a:ext uri="{FF2B5EF4-FFF2-40B4-BE49-F238E27FC236}">
                  <a16:creationId xmlns:a16="http://schemas.microsoft.com/office/drawing/2014/main" id="{1D1782E0-A334-4D96-8F6B-E0BBB6D6153D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Freeform: Shape 1105">
            <a:extLst>
              <a:ext uri="{FF2B5EF4-FFF2-40B4-BE49-F238E27FC236}">
                <a16:creationId xmlns:a16="http://schemas.microsoft.com/office/drawing/2014/main" id="{2BB382DC-E7DF-4FC1-B408-2571D44A58EC}"/>
              </a:ext>
            </a:extLst>
          </p:cNvPr>
          <p:cNvSpPr/>
          <p:nvPr/>
        </p:nvSpPr>
        <p:spPr>
          <a:xfrm>
            <a:off x="10317984" y="1148032"/>
            <a:ext cx="345255" cy="1167966"/>
          </a:xfrm>
          <a:custGeom>
            <a:avLst/>
            <a:gdLst>
              <a:gd name="connsiteX0" fmla="*/ 124699 w 249731"/>
              <a:gd name="connsiteY0" fmla="*/ 351172 h 844818"/>
              <a:gd name="connsiteX1" fmla="*/ 148511 w 249731"/>
              <a:gd name="connsiteY1" fmla="*/ 374985 h 844818"/>
              <a:gd name="connsiteX2" fmla="*/ 148511 w 249731"/>
              <a:gd name="connsiteY2" fmla="*/ 391177 h 844818"/>
              <a:gd name="connsiteX3" fmla="*/ 148511 w 249731"/>
              <a:gd name="connsiteY3" fmla="*/ 400702 h 844818"/>
              <a:gd name="connsiteX4" fmla="*/ 148511 w 249731"/>
              <a:gd name="connsiteY4" fmla="*/ 430230 h 844818"/>
              <a:gd name="connsiteX5" fmla="*/ 148511 w 249731"/>
              <a:gd name="connsiteY5" fmla="*/ 592155 h 844818"/>
              <a:gd name="connsiteX6" fmla="*/ 184706 w 249731"/>
              <a:gd name="connsiteY6" fmla="*/ 655972 h 844818"/>
              <a:gd name="connsiteX7" fmla="*/ 184706 w 249731"/>
              <a:gd name="connsiteY7" fmla="*/ 781702 h 844818"/>
              <a:gd name="connsiteX8" fmla="*/ 58024 w 249731"/>
              <a:gd name="connsiteY8" fmla="*/ 775035 h 844818"/>
              <a:gd name="connsiteX9" fmla="*/ 73264 w 249731"/>
              <a:gd name="connsiteY9" fmla="*/ 647400 h 844818"/>
              <a:gd name="connsiteX10" fmla="*/ 100886 w 249731"/>
              <a:gd name="connsiteY10" fmla="*/ 605489 h 844818"/>
              <a:gd name="connsiteX11" fmla="*/ 100886 w 249731"/>
              <a:gd name="connsiteY11" fmla="*/ 408322 h 844818"/>
              <a:gd name="connsiteX12" fmla="*/ 100886 w 249731"/>
              <a:gd name="connsiteY12" fmla="*/ 400702 h 844818"/>
              <a:gd name="connsiteX13" fmla="*/ 100886 w 249731"/>
              <a:gd name="connsiteY13" fmla="*/ 398797 h 844818"/>
              <a:gd name="connsiteX14" fmla="*/ 100886 w 249731"/>
              <a:gd name="connsiteY14" fmla="*/ 374985 h 844818"/>
              <a:gd name="connsiteX15" fmla="*/ 124699 w 249731"/>
              <a:gd name="connsiteY15" fmla="*/ 351172 h 844818"/>
              <a:gd name="connsiteX16" fmla="*/ 122794 w 249731"/>
              <a:gd name="connsiteY16" fmla="*/ 20655 h 844818"/>
              <a:gd name="connsiteX17" fmla="*/ 85646 w 249731"/>
              <a:gd name="connsiteY17" fmla="*/ 75900 h 844818"/>
              <a:gd name="connsiteX18" fmla="*/ 85646 w 249731"/>
              <a:gd name="connsiteY18" fmla="*/ 333075 h 844818"/>
              <a:gd name="connsiteX19" fmla="*/ 86599 w 249731"/>
              <a:gd name="connsiteY19" fmla="*/ 589297 h 844818"/>
              <a:gd name="connsiteX20" fmla="*/ 65644 w 249731"/>
              <a:gd name="connsiteY20" fmla="*/ 634065 h 844818"/>
              <a:gd name="connsiteX21" fmla="*/ 50404 w 249731"/>
              <a:gd name="connsiteY21" fmla="*/ 785512 h 844818"/>
              <a:gd name="connsiteX22" fmla="*/ 197089 w 249731"/>
              <a:gd name="connsiteY22" fmla="*/ 788370 h 844818"/>
              <a:gd name="connsiteX23" fmla="*/ 186611 w 249731"/>
              <a:gd name="connsiteY23" fmla="*/ 636922 h 844818"/>
              <a:gd name="connsiteX24" fmla="*/ 163751 w 249731"/>
              <a:gd name="connsiteY24" fmla="*/ 585487 h 844818"/>
              <a:gd name="connsiteX25" fmla="*/ 164704 w 249731"/>
              <a:gd name="connsiteY25" fmla="*/ 75900 h 844818"/>
              <a:gd name="connsiteX26" fmla="*/ 122794 w 249731"/>
              <a:gd name="connsiteY26" fmla="*/ 20655 h 844818"/>
              <a:gd name="connsiteX27" fmla="*/ 120651 w 249731"/>
              <a:gd name="connsiteY27" fmla="*/ 27 h 844818"/>
              <a:gd name="connsiteX28" fmla="*/ 154226 w 249731"/>
              <a:gd name="connsiteY28" fmla="*/ 8272 h 844818"/>
              <a:gd name="connsiteX29" fmla="*/ 186611 w 249731"/>
              <a:gd name="connsiteY29" fmla="*/ 60660 h 844818"/>
              <a:gd name="connsiteX30" fmla="*/ 186611 w 249731"/>
              <a:gd name="connsiteY30" fmla="*/ 125430 h 844818"/>
              <a:gd name="connsiteX31" fmla="*/ 196136 w 249731"/>
              <a:gd name="connsiteY31" fmla="*/ 172102 h 844818"/>
              <a:gd name="connsiteX32" fmla="*/ 221854 w 249731"/>
              <a:gd name="connsiteY32" fmla="*/ 172102 h 844818"/>
              <a:gd name="connsiteX33" fmla="*/ 232331 w 249731"/>
              <a:gd name="connsiteY33" fmla="*/ 182580 h 844818"/>
              <a:gd name="connsiteX34" fmla="*/ 221854 w 249731"/>
              <a:gd name="connsiteY34" fmla="*/ 193057 h 844818"/>
              <a:gd name="connsiteX35" fmla="*/ 195184 w 249731"/>
              <a:gd name="connsiteY35" fmla="*/ 193057 h 844818"/>
              <a:gd name="connsiteX36" fmla="*/ 186611 w 249731"/>
              <a:gd name="connsiteY36" fmla="*/ 241635 h 844818"/>
              <a:gd name="connsiteX37" fmla="*/ 194231 w 249731"/>
              <a:gd name="connsiteY37" fmla="*/ 289260 h 844818"/>
              <a:gd name="connsiteX38" fmla="*/ 221854 w 249731"/>
              <a:gd name="connsiteY38" fmla="*/ 289260 h 844818"/>
              <a:gd name="connsiteX39" fmla="*/ 232331 w 249731"/>
              <a:gd name="connsiteY39" fmla="*/ 299737 h 844818"/>
              <a:gd name="connsiteX40" fmla="*/ 221854 w 249731"/>
              <a:gd name="connsiteY40" fmla="*/ 310215 h 844818"/>
              <a:gd name="connsiteX41" fmla="*/ 198041 w 249731"/>
              <a:gd name="connsiteY41" fmla="*/ 310215 h 844818"/>
              <a:gd name="connsiteX42" fmla="*/ 184706 w 249731"/>
              <a:gd name="connsiteY42" fmla="*/ 356887 h 844818"/>
              <a:gd name="connsiteX43" fmla="*/ 195184 w 249731"/>
              <a:gd name="connsiteY43" fmla="*/ 406417 h 844818"/>
              <a:gd name="connsiteX44" fmla="*/ 221854 w 249731"/>
              <a:gd name="connsiteY44" fmla="*/ 406417 h 844818"/>
              <a:gd name="connsiteX45" fmla="*/ 232331 w 249731"/>
              <a:gd name="connsiteY45" fmla="*/ 416895 h 844818"/>
              <a:gd name="connsiteX46" fmla="*/ 221854 w 249731"/>
              <a:gd name="connsiteY46" fmla="*/ 427372 h 844818"/>
              <a:gd name="connsiteX47" fmla="*/ 192326 w 249731"/>
              <a:gd name="connsiteY47" fmla="*/ 427372 h 844818"/>
              <a:gd name="connsiteX48" fmla="*/ 186611 w 249731"/>
              <a:gd name="connsiteY48" fmla="*/ 476902 h 844818"/>
              <a:gd name="connsiteX49" fmla="*/ 193279 w 249731"/>
              <a:gd name="connsiteY49" fmla="*/ 523575 h 844818"/>
              <a:gd name="connsiteX50" fmla="*/ 221854 w 249731"/>
              <a:gd name="connsiteY50" fmla="*/ 523575 h 844818"/>
              <a:gd name="connsiteX51" fmla="*/ 232331 w 249731"/>
              <a:gd name="connsiteY51" fmla="*/ 534052 h 844818"/>
              <a:gd name="connsiteX52" fmla="*/ 221854 w 249731"/>
              <a:gd name="connsiteY52" fmla="*/ 544530 h 844818"/>
              <a:gd name="connsiteX53" fmla="*/ 195184 w 249731"/>
              <a:gd name="connsiteY53" fmla="*/ 544530 h 844818"/>
              <a:gd name="connsiteX54" fmla="*/ 186611 w 249731"/>
              <a:gd name="connsiteY54" fmla="*/ 588345 h 844818"/>
              <a:gd name="connsiteX55" fmla="*/ 205661 w 249731"/>
              <a:gd name="connsiteY55" fmla="*/ 622635 h 844818"/>
              <a:gd name="connsiteX56" fmla="*/ 214234 w 249731"/>
              <a:gd name="connsiteY56" fmla="*/ 805515 h 844818"/>
              <a:gd name="connsiteX57" fmla="*/ 36116 w 249731"/>
              <a:gd name="connsiteY57" fmla="*/ 808372 h 844818"/>
              <a:gd name="connsiteX58" fmla="*/ 41831 w 249731"/>
              <a:gd name="connsiteY58" fmla="*/ 627397 h 844818"/>
              <a:gd name="connsiteX59" fmla="*/ 62786 w 249731"/>
              <a:gd name="connsiteY59" fmla="*/ 574057 h 844818"/>
              <a:gd name="connsiteX60" fmla="*/ 62786 w 249731"/>
              <a:gd name="connsiteY60" fmla="*/ 72090 h 844818"/>
              <a:gd name="connsiteX61" fmla="*/ 120651 w 249731"/>
              <a:gd name="connsiteY61" fmla="*/ 27 h 8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9731" h="844818">
                <a:moveTo>
                  <a:pt x="124699" y="351172"/>
                </a:moveTo>
                <a:cubicBezTo>
                  <a:pt x="138034" y="351172"/>
                  <a:pt x="148511" y="361650"/>
                  <a:pt x="148511" y="374985"/>
                </a:cubicBezTo>
                <a:lnTo>
                  <a:pt x="148511" y="391177"/>
                </a:lnTo>
                <a:cubicBezTo>
                  <a:pt x="148511" y="394035"/>
                  <a:pt x="148511" y="396892"/>
                  <a:pt x="148511" y="400702"/>
                </a:cubicBezTo>
                <a:cubicBezTo>
                  <a:pt x="148511" y="410227"/>
                  <a:pt x="148511" y="420705"/>
                  <a:pt x="148511" y="430230"/>
                </a:cubicBezTo>
                <a:lnTo>
                  <a:pt x="148511" y="592155"/>
                </a:lnTo>
                <a:cubicBezTo>
                  <a:pt x="149464" y="615967"/>
                  <a:pt x="155179" y="637875"/>
                  <a:pt x="184706" y="655972"/>
                </a:cubicBezTo>
                <a:cubicBezTo>
                  <a:pt x="225664" y="681689"/>
                  <a:pt x="220901" y="747412"/>
                  <a:pt x="184706" y="781702"/>
                </a:cubicBezTo>
                <a:cubicBezTo>
                  <a:pt x="149464" y="815039"/>
                  <a:pt x="89456" y="812182"/>
                  <a:pt x="58024" y="775035"/>
                </a:cubicBezTo>
                <a:cubicBezTo>
                  <a:pt x="24686" y="735030"/>
                  <a:pt x="28496" y="675022"/>
                  <a:pt x="73264" y="647400"/>
                </a:cubicBezTo>
                <a:cubicBezTo>
                  <a:pt x="92314" y="635017"/>
                  <a:pt x="98981" y="622635"/>
                  <a:pt x="100886" y="605489"/>
                </a:cubicBezTo>
                <a:lnTo>
                  <a:pt x="100886" y="408322"/>
                </a:lnTo>
                <a:cubicBezTo>
                  <a:pt x="100886" y="405464"/>
                  <a:pt x="100886" y="403560"/>
                  <a:pt x="100886" y="400702"/>
                </a:cubicBezTo>
                <a:cubicBezTo>
                  <a:pt x="100886" y="399750"/>
                  <a:pt x="100886" y="399750"/>
                  <a:pt x="100886" y="398797"/>
                </a:cubicBezTo>
                <a:lnTo>
                  <a:pt x="100886" y="374985"/>
                </a:lnTo>
                <a:cubicBezTo>
                  <a:pt x="100886" y="361650"/>
                  <a:pt x="111364" y="351172"/>
                  <a:pt x="124699" y="351172"/>
                </a:cubicBezTo>
                <a:close/>
                <a:moveTo>
                  <a:pt x="122794" y="20655"/>
                </a:moveTo>
                <a:cubicBezTo>
                  <a:pt x="89456" y="20655"/>
                  <a:pt x="85646" y="48277"/>
                  <a:pt x="85646" y="75900"/>
                </a:cubicBezTo>
                <a:cubicBezTo>
                  <a:pt x="85646" y="161625"/>
                  <a:pt x="85646" y="247350"/>
                  <a:pt x="85646" y="333075"/>
                </a:cubicBezTo>
                <a:cubicBezTo>
                  <a:pt x="85646" y="418800"/>
                  <a:pt x="84694" y="504525"/>
                  <a:pt x="86599" y="589297"/>
                </a:cubicBezTo>
                <a:cubicBezTo>
                  <a:pt x="86599" y="608347"/>
                  <a:pt x="81836" y="621682"/>
                  <a:pt x="65644" y="634065"/>
                </a:cubicBezTo>
                <a:cubicBezTo>
                  <a:pt x="15161" y="673117"/>
                  <a:pt x="9446" y="740745"/>
                  <a:pt x="50404" y="785512"/>
                </a:cubicBezTo>
                <a:cubicBezTo>
                  <a:pt x="89456" y="828375"/>
                  <a:pt x="156131" y="829327"/>
                  <a:pt x="197089" y="788370"/>
                </a:cubicBezTo>
                <a:cubicBezTo>
                  <a:pt x="239951" y="744555"/>
                  <a:pt x="237094" y="675975"/>
                  <a:pt x="186611" y="636922"/>
                </a:cubicBezTo>
                <a:cubicBezTo>
                  <a:pt x="166609" y="621682"/>
                  <a:pt x="163751" y="606442"/>
                  <a:pt x="163751" y="585487"/>
                </a:cubicBezTo>
                <a:cubicBezTo>
                  <a:pt x="164704" y="415942"/>
                  <a:pt x="163751" y="245445"/>
                  <a:pt x="164704" y="75900"/>
                </a:cubicBezTo>
                <a:cubicBezTo>
                  <a:pt x="164704" y="45420"/>
                  <a:pt x="158036" y="19702"/>
                  <a:pt x="122794" y="20655"/>
                </a:cubicBezTo>
                <a:close/>
                <a:moveTo>
                  <a:pt x="120651" y="27"/>
                </a:moveTo>
                <a:cubicBezTo>
                  <a:pt x="131366" y="-300"/>
                  <a:pt x="142796" y="2319"/>
                  <a:pt x="154226" y="8272"/>
                </a:cubicBezTo>
                <a:cubicBezTo>
                  <a:pt x="175181" y="18750"/>
                  <a:pt x="185659" y="37800"/>
                  <a:pt x="186611" y="60660"/>
                </a:cubicBezTo>
                <a:cubicBezTo>
                  <a:pt x="187564" y="81615"/>
                  <a:pt x="188516" y="103522"/>
                  <a:pt x="186611" y="125430"/>
                </a:cubicBezTo>
                <a:cubicBezTo>
                  <a:pt x="185659" y="144480"/>
                  <a:pt x="186611" y="161625"/>
                  <a:pt x="196136" y="172102"/>
                </a:cubicBezTo>
                <a:lnTo>
                  <a:pt x="221854" y="172102"/>
                </a:lnTo>
                <a:cubicBezTo>
                  <a:pt x="227569" y="172102"/>
                  <a:pt x="232331" y="176865"/>
                  <a:pt x="232331" y="182580"/>
                </a:cubicBezTo>
                <a:cubicBezTo>
                  <a:pt x="232331" y="188295"/>
                  <a:pt x="227569" y="193057"/>
                  <a:pt x="221854" y="193057"/>
                </a:cubicBezTo>
                <a:lnTo>
                  <a:pt x="195184" y="193057"/>
                </a:lnTo>
                <a:cubicBezTo>
                  <a:pt x="187564" y="202582"/>
                  <a:pt x="187564" y="218775"/>
                  <a:pt x="186611" y="241635"/>
                </a:cubicBezTo>
                <a:cubicBezTo>
                  <a:pt x="187564" y="264495"/>
                  <a:pt x="187564" y="279735"/>
                  <a:pt x="194231" y="289260"/>
                </a:cubicBezTo>
                <a:lnTo>
                  <a:pt x="221854" y="289260"/>
                </a:lnTo>
                <a:cubicBezTo>
                  <a:pt x="227569" y="289260"/>
                  <a:pt x="232331" y="294022"/>
                  <a:pt x="232331" y="299737"/>
                </a:cubicBezTo>
                <a:cubicBezTo>
                  <a:pt x="232331" y="305452"/>
                  <a:pt x="227569" y="310215"/>
                  <a:pt x="221854" y="310215"/>
                </a:cubicBezTo>
                <a:lnTo>
                  <a:pt x="198041" y="310215"/>
                </a:lnTo>
                <a:cubicBezTo>
                  <a:pt x="185659" y="319740"/>
                  <a:pt x="184706" y="334027"/>
                  <a:pt x="184706" y="356887"/>
                </a:cubicBezTo>
                <a:cubicBezTo>
                  <a:pt x="185659" y="378795"/>
                  <a:pt x="184706" y="395940"/>
                  <a:pt x="195184" y="406417"/>
                </a:cubicBezTo>
                <a:lnTo>
                  <a:pt x="221854" y="406417"/>
                </a:lnTo>
                <a:cubicBezTo>
                  <a:pt x="227569" y="406417"/>
                  <a:pt x="232331" y="411180"/>
                  <a:pt x="232331" y="416895"/>
                </a:cubicBezTo>
                <a:cubicBezTo>
                  <a:pt x="232331" y="422610"/>
                  <a:pt x="227569" y="427372"/>
                  <a:pt x="221854" y="427372"/>
                </a:cubicBezTo>
                <a:lnTo>
                  <a:pt x="192326" y="427372"/>
                </a:lnTo>
                <a:cubicBezTo>
                  <a:pt x="185659" y="436897"/>
                  <a:pt x="187564" y="454042"/>
                  <a:pt x="186611" y="476902"/>
                </a:cubicBezTo>
                <a:cubicBezTo>
                  <a:pt x="187564" y="500715"/>
                  <a:pt x="187564" y="515002"/>
                  <a:pt x="193279" y="523575"/>
                </a:cubicBezTo>
                <a:lnTo>
                  <a:pt x="221854" y="523575"/>
                </a:lnTo>
                <a:cubicBezTo>
                  <a:pt x="227569" y="523575"/>
                  <a:pt x="232331" y="528337"/>
                  <a:pt x="232331" y="534052"/>
                </a:cubicBezTo>
                <a:cubicBezTo>
                  <a:pt x="232331" y="539767"/>
                  <a:pt x="227569" y="544530"/>
                  <a:pt x="221854" y="544530"/>
                </a:cubicBezTo>
                <a:lnTo>
                  <a:pt x="195184" y="544530"/>
                </a:lnTo>
                <a:cubicBezTo>
                  <a:pt x="188516" y="552150"/>
                  <a:pt x="187564" y="565485"/>
                  <a:pt x="186611" y="588345"/>
                </a:cubicBezTo>
                <a:cubicBezTo>
                  <a:pt x="188516" y="603585"/>
                  <a:pt x="195184" y="613110"/>
                  <a:pt x="205661" y="622635"/>
                </a:cubicBezTo>
                <a:cubicBezTo>
                  <a:pt x="260906" y="673117"/>
                  <a:pt x="264716" y="751222"/>
                  <a:pt x="214234" y="805515"/>
                </a:cubicBezTo>
                <a:cubicBezTo>
                  <a:pt x="163751" y="856950"/>
                  <a:pt x="86599" y="857902"/>
                  <a:pt x="36116" y="808372"/>
                </a:cubicBezTo>
                <a:cubicBezTo>
                  <a:pt x="-13414" y="759795"/>
                  <a:pt x="-12461" y="675022"/>
                  <a:pt x="41831" y="627397"/>
                </a:cubicBezTo>
                <a:cubicBezTo>
                  <a:pt x="59929" y="611205"/>
                  <a:pt x="62786" y="595012"/>
                  <a:pt x="62786" y="574057"/>
                </a:cubicBezTo>
                <a:cubicBezTo>
                  <a:pt x="62786" y="406417"/>
                  <a:pt x="61834" y="239730"/>
                  <a:pt x="62786" y="72090"/>
                </a:cubicBezTo>
                <a:cubicBezTo>
                  <a:pt x="62786" y="28513"/>
                  <a:pt x="88504" y="1010"/>
                  <a:pt x="120651" y="2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215">
            <a:extLst>
              <a:ext uri="{FF2B5EF4-FFF2-40B4-BE49-F238E27FC236}">
                <a16:creationId xmlns:a16="http://schemas.microsoft.com/office/drawing/2014/main" id="{F2EEAEE4-1C9F-4685-962F-989A6AF56865}"/>
              </a:ext>
            </a:extLst>
          </p:cNvPr>
          <p:cNvSpPr/>
          <p:nvPr/>
        </p:nvSpPr>
        <p:spPr>
          <a:xfrm>
            <a:off x="9060969" y="1363592"/>
            <a:ext cx="875943" cy="889411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2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0" name="Group 65">
            <a:extLst>
              <a:ext uri="{FF2B5EF4-FFF2-40B4-BE49-F238E27FC236}">
                <a16:creationId xmlns:a16="http://schemas.microsoft.com/office/drawing/2014/main" id="{8B218F9D-95A8-46AA-ACB5-734A59D6ECF4}"/>
              </a:ext>
            </a:extLst>
          </p:cNvPr>
          <p:cNvGrpSpPr/>
          <p:nvPr/>
        </p:nvGrpSpPr>
        <p:grpSpPr>
          <a:xfrm>
            <a:off x="1276678" y="3036077"/>
            <a:ext cx="1389208" cy="1367917"/>
            <a:chOff x="5051170" y="8497"/>
            <a:chExt cx="1570673" cy="1546600"/>
          </a:xfrm>
        </p:grpSpPr>
        <p:sp>
          <p:nvSpPr>
            <p:cNvPr id="81" name="Freeform: Shape 60">
              <a:extLst>
                <a:ext uri="{FF2B5EF4-FFF2-40B4-BE49-F238E27FC236}">
                  <a16:creationId xmlns:a16="http://schemas.microsoft.com/office/drawing/2014/main" id="{F4F1B714-F5E6-42CF-AB94-C35E0916958D}"/>
                </a:ext>
              </a:extLst>
            </p:cNvPr>
            <p:cNvSpPr/>
            <p:nvPr/>
          </p:nvSpPr>
          <p:spPr>
            <a:xfrm>
              <a:off x="5051170" y="304179"/>
              <a:ext cx="1570673" cy="1250918"/>
            </a:xfrm>
            <a:custGeom>
              <a:avLst/>
              <a:gdLst>
                <a:gd name="connsiteX0" fmla="*/ 1449465 w 1570673"/>
                <a:gd name="connsiteY0" fmla="*/ 571396 h 1250918"/>
                <a:gd name="connsiteX1" fmla="*/ 1395402 w 1570673"/>
                <a:gd name="connsiteY1" fmla="*/ 625459 h 1250918"/>
                <a:gd name="connsiteX2" fmla="*/ 1449465 w 1570673"/>
                <a:gd name="connsiteY2" fmla="*/ 679522 h 1250918"/>
                <a:gd name="connsiteX3" fmla="*/ 1503528 w 1570673"/>
                <a:gd name="connsiteY3" fmla="*/ 625459 h 1250918"/>
                <a:gd name="connsiteX4" fmla="*/ 1449465 w 1570673"/>
                <a:gd name="connsiteY4" fmla="*/ 571396 h 1250918"/>
                <a:gd name="connsiteX5" fmla="*/ 123158 w 1570673"/>
                <a:gd name="connsiteY5" fmla="*/ 0 h 1250918"/>
                <a:gd name="connsiteX6" fmla="*/ 1447514 w 1570673"/>
                <a:gd name="connsiteY6" fmla="*/ 0 h 1250918"/>
                <a:gd name="connsiteX7" fmla="*/ 1570673 w 1570673"/>
                <a:gd name="connsiteY7" fmla="*/ 123158 h 1250918"/>
                <a:gd name="connsiteX8" fmla="*/ 1570673 w 1570673"/>
                <a:gd name="connsiteY8" fmla="*/ 1127760 h 1250918"/>
                <a:gd name="connsiteX9" fmla="*/ 1447514 w 1570673"/>
                <a:gd name="connsiteY9" fmla="*/ 1250918 h 1250918"/>
                <a:gd name="connsiteX10" fmla="*/ 123158 w 1570673"/>
                <a:gd name="connsiteY10" fmla="*/ 1250918 h 1250918"/>
                <a:gd name="connsiteX11" fmla="*/ 0 w 1570673"/>
                <a:gd name="connsiteY11" fmla="*/ 1127760 h 1250918"/>
                <a:gd name="connsiteX12" fmla="*/ 0 w 1570673"/>
                <a:gd name="connsiteY12" fmla="*/ 123158 h 1250918"/>
                <a:gd name="connsiteX13" fmla="*/ 123158 w 1570673"/>
                <a:gd name="connsiteY13" fmla="*/ 0 h 12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673" h="1250918">
                  <a:moveTo>
                    <a:pt x="1449465" y="571396"/>
                  </a:moveTo>
                  <a:cubicBezTo>
                    <a:pt x="1419607" y="571396"/>
                    <a:pt x="1395402" y="595601"/>
                    <a:pt x="1395402" y="625459"/>
                  </a:cubicBezTo>
                  <a:cubicBezTo>
                    <a:pt x="1395402" y="655317"/>
                    <a:pt x="1419607" y="679522"/>
                    <a:pt x="1449465" y="679522"/>
                  </a:cubicBezTo>
                  <a:cubicBezTo>
                    <a:pt x="1479323" y="679522"/>
                    <a:pt x="1503528" y="655317"/>
                    <a:pt x="1503528" y="625459"/>
                  </a:cubicBezTo>
                  <a:cubicBezTo>
                    <a:pt x="1503528" y="595601"/>
                    <a:pt x="1479323" y="571396"/>
                    <a:pt x="1449465" y="571396"/>
                  </a:cubicBezTo>
                  <a:close/>
                  <a:moveTo>
                    <a:pt x="123158" y="0"/>
                  </a:moveTo>
                  <a:lnTo>
                    <a:pt x="1447514" y="0"/>
                  </a:lnTo>
                  <a:cubicBezTo>
                    <a:pt x="1515523" y="0"/>
                    <a:pt x="1570673" y="55150"/>
                    <a:pt x="1570673" y="123158"/>
                  </a:cubicBezTo>
                  <a:lnTo>
                    <a:pt x="1570673" y="1127760"/>
                  </a:lnTo>
                  <a:cubicBezTo>
                    <a:pt x="1570768" y="1195769"/>
                    <a:pt x="1515618" y="1250918"/>
                    <a:pt x="1447514" y="1250918"/>
                  </a:cubicBezTo>
                  <a:lnTo>
                    <a:pt x="123158" y="1250918"/>
                  </a:lnTo>
                  <a:cubicBezTo>
                    <a:pt x="55150" y="1250918"/>
                    <a:pt x="0" y="1195769"/>
                    <a:pt x="0" y="1127760"/>
                  </a:cubicBezTo>
                  <a:lnTo>
                    <a:pt x="0" y="123158"/>
                  </a:lnTo>
                  <a:cubicBezTo>
                    <a:pt x="0" y="55150"/>
                    <a:pt x="55150" y="0"/>
                    <a:pt x="12315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58">
              <a:extLst>
                <a:ext uri="{FF2B5EF4-FFF2-40B4-BE49-F238E27FC236}">
                  <a16:creationId xmlns:a16="http://schemas.microsoft.com/office/drawing/2014/main" id="{0F197D6B-1463-45D4-9FC1-20A97184D3FD}"/>
                </a:ext>
              </a:extLst>
            </p:cNvPr>
            <p:cNvSpPr/>
            <p:nvPr/>
          </p:nvSpPr>
          <p:spPr>
            <a:xfrm>
              <a:off x="5252375" y="459627"/>
              <a:ext cx="1125474" cy="951737"/>
            </a:xfrm>
            <a:custGeom>
              <a:avLst/>
              <a:gdLst>
                <a:gd name="connsiteX0" fmla="*/ 975456 w 1125474"/>
                <a:gd name="connsiteY0" fmla="*/ 686847 h 951737"/>
                <a:gd name="connsiteX1" fmla="*/ 1106139 w 1125474"/>
                <a:gd name="connsiteY1" fmla="*/ 686847 h 951737"/>
                <a:gd name="connsiteX2" fmla="*/ 1125474 w 1125474"/>
                <a:gd name="connsiteY2" fmla="*/ 706183 h 951737"/>
                <a:gd name="connsiteX3" fmla="*/ 1125474 w 1125474"/>
                <a:gd name="connsiteY3" fmla="*/ 899635 h 951737"/>
                <a:gd name="connsiteX4" fmla="*/ 1073373 w 1125474"/>
                <a:gd name="connsiteY4" fmla="*/ 951737 h 951737"/>
                <a:gd name="connsiteX5" fmla="*/ 975456 w 1125474"/>
                <a:gd name="connsiteY5" fmla="*/ 951737 h 951737"/>
                <a:gd name="connsiteX6" fmla="*/ 956120 w 1125474"/>
                <a:gd name="connsiteY6" fmla="*/ 932401 h 951737"/>
                <a:gd name="connsiteX7" fmla="*/ 956120 w 1125474"/>
                <a:gd name="connsiteY7" fmla="*/ 706183 h 951737"/>
                <a:gd name="connsiteX8" fmla="*/ 975456 w 1125474"/>
                <a:gd name="connsiteY8" fmla="*/ 686847 h 951737"/>
                <a:gd name="connsiteX9" fmla="*/ 335804 w 1125474"/>
                <a:gd name="connsiteY9" fmla="*/ 686847 h 951737"/>
                <a:gd name="connsiteX10" fmla="*/ 885445 w 1125474"/>
                <a:gd name="connsiteY10" fmla="*/ 686847 h 951737"/>
                <a:gd name="connsiteX11" fmla="*/ 904781 w 1125474"/>
                <a:gd name="connsiteY11" fmla="*/ 706183 h 951737"/>
                <a:gd name="connsiteX12" fmla="*/ 904781 w 1125474"/>
                <a:gd name="connsiteY12" fmla="*/ 932401 h 951737"/>
                <a:gd name="connsiteX13" fmla="*/ 885445 w 1125474"/>
                <a:gd name="connsiteY13" fmla="*/ 951737 h 951737"/>
                <a:gd name="connsiteX14" fmla="*/ 213779 w 1125474"/>
                <a:gd name="connsiteY14" fmla="*/ 951737 h 951737"/>
                <a:gd name="connsiteX15" fmla="*/ 266170 w 1125474"/>
                <a:gd name="connsiteY15" fmla="*/ 884825 h 951737"/>
                <a:gd name="connsiteX16" fmla="*/ 313641 w 1125474"/>
                <a:gd name="connsiteY16" fmla="*/ 785008 h 951737"/>
                <a:gd name="connsiteX17" fmla="*/ 19432 w 1125474"/>
                <a:gd name="connsiteY17" fmla="*/ 686847 h 951737"/>
                <a:gd name="connsiteX18" fmla="*/ 242688 w 1125474"/>
                <a:gd name="connsiteY18" fmla="*/ 686847 h 951737"/>
                <a:gd name="connsiteX19" fmla="*/ 227284 w 1125474"/>
                <a:gd name="connsiteY19" fmla="*/ 755076 h 951737"/>
                <a:gd name="connsiteX20" fmla="*/ 132704 w 1125474"/>
                <a:gd name="connsiteY20" fmla="*/ 907929 h 951737"/>
                <a:gd name="connsiteX21" fmla="*/ 79043 w 1125474"/>
                <a:gd name="connsiteY21" fmla="*/ 951737 h 951737"/>
                <a:gd name="connsiteX22" fmla="*/ 52198 w 1125474"/>
                <a:gd name="connsiteY22" fmla="*/ 951737 h 951737"/>
                <a:gd name="connsiteX23" fmla="*/ 96 w 1125474"/>
                <a:gd name="connsiteY23" fmla="*/ 899635 h 951737"/>
                <a:gd name="connsiteX24" fmla="*/ 96 w 1125474"/>
                <a:gd name="connsiteY24" fmla="*/ 706183 h 951737"/>
                <a:gd name="connsiteX25" fmla="*/ 19432 w 1125474"/>
                <a:gd name="connsiteY25" fmla="*/ 686847 h 951737"/>
                <a:gd name="connsiteX26" fmla="*/ 19432 w 1125474"/>
                <a:gd name="connsiteY26" fmla="*/ 439007 h 951737"/>
                <a:gd name="connsiteX27" fmla="*/ 247486 w 1125474"/>
                <a:gd name="connsiteY27" fmla="*/ 439007 h 951737"/>
                <a:gd name="connsiteX28" fmla="*/ 247486 w 1125474"/>
                <a:gd name="connsiteY28" fmla="*/ 642652 h 951737"/>
                <a:gd name="connsiteX29" fmla="*/ 19432 w 1125474"/>
                <a:gd name="connsiteY29" fmla="*/ 642652 h 951737"/>
                <a:gd name="connsiteX30" fmla="*/ 96 w 1125474"/>
                <a:gd name="connsiteY30" fmla="*/ 623316 h 951737"/>
                <a:gd name="connsiteX31" fmla="*/ 96 w 1125474"/>
                <a:gd name="connsiteY31" fmla="*/ 458343 h 951737"/>
                <a:gd name="connsiteX32" fmla="*/ 19432 w 1125474"/>
                <a:gd name="connsiteY32" fmla="*/ 439007 h 951737"/>
                <a:gd name="connsiteX33" fmla="*/ 975456 w 1125474"/>
                <a:gd name="connsiteY33" fmla="*/ 218313 h 951737"/>
                <a:gd name="connsiteX34" fmla="*/ 1106139 w 1125474"/>
                <a:gd name="connsiteY34" fmla="*/ 218313 h 951737"/>
                <a:gd name="connsiteX35" fmla="*/ 1125474 w 1125474"/>
                <a:gd name="connsiteY35" fmla="*/ 237649 h 951737"/>
                <a:gd name="connsiteX36" fmla="*/ 1125474 w 1125474"/>
                <a:gd name="connsiteY36" fmla="*/ 623316 h 951737"/>
                <a:gd name="connsiteX37" fmla="*/ 1106139 w 1125474"/>
                <a:gd name="connsiteY37" fmla="*/ 642652 h 951737"/>
                <a:gd name="connsiteX38" fmla="*/ 975456 w 1125474"/>
                <a:gd name="connsiteY38" fmla="*/ 642652 h 951737"/>
                <a:gd name="connsiteX39" fmla="*/ 956120 w 1125474"/>
                <a:gd name="connsiteY39" fmla="*/ 623316 h 951737"/>
                <a:gd name="connsiteX40" fmla="*/ 956120 w 1125474"/>
                <a:gd name="connsiteY40" fmla="*/ 237649 h 951737"/>
                <a:gd name="connsiteX41" fmla="*/ 975456 w 1125474"/>
                <a:gd name="connsiteY41" fmla="*/ 218313 h 951737"/>
                <a:gd name="connsiteX42" fmla="*/ 855251 w 1125474"/>
                <a:gd name="connsiteY42" fmla="*/ 218313 h 951737"/>
                <a:gd name="connsiteX43" fmla="*/ 885445 w 1125474"/>
                <a:gd name="connsiteY43" fmla="*/ 218313 h 951737"/>
                <a:gd name="connsiteX44" fmla="*/ 904781 w 1125474"/>
                <a:gd name="connsiteY44" fmla="*/ 237649 h 951737"/>
                <a:gd name="connsiteX45" fmla="*/ 904781 w 1125474"/>
                <a:gd name="connsiteY45" fmla="*/ 623316 h 951737"/>
                <a:gd name="connsiteX46" fmla="*/ 885445 w 1125474"/>
                <a:gd name="connsiteY46" fmla="*/ 642652 h 951737"/>
                <a:gd name="connsiteX47" fmla="*/ 341341 w 1125474"/>
                <a:gd name="connsiteY47" fmla="*/ 642652 h 951737"/>
                <a:gd name="connsiteX48" fmla="*/ 341341 w 1125474"/>
                <a:gd name="connsiteY48" fmla="*/ 439007 h 951737"/>
                <a:gd name="connsiteX49" fmla="*/ 649129 w 1125474"/>
                <a:gd name="connsiteY49" fmla="*/ 439007 h 951737"/>
                <a:gd name="connsiteX50" fmla="*/ 649892 w 1125474"/>
                <a:gd name="connsiteY50" fmla="*/ 438912 h 951737"/>
                <a:gd name="connsiteX51" fmla="*/ 650653 w 1125474"/>
                <a:gd name="connsiteY51" fmla="*/ 438817 h 951737"/>
                <a:gd name="connsiteX52" fmla="*/ 668370 w 1125474"/>
                <a:gd name="connsiteY52" fmla="*/ 427577 h 951737"/>
                <a:gd name="connsiteX53" fmla="*/ 840487 w 1125474"/>
                <a:gd name="connsiteY53" fmla="*/ 225171 h 951737"/>
                <a:gd name="connsiteX54" fmla="*/ 855251 w 1125474"/>
                <a:gd name="connsiteY54" fmla="*/ 218313 h 951737"/>
                <a:gd name="connsiteX55" fmla="*/ 975456 w 1125474"/>
                <a:gd name="connsiteY55" fmla="*/ 0 h 951737"/>
                <a:gd name="connsiteX56" fmla="*/ 1073373 w 1125474"/>
                <a:gd name="connsiteY56" fmla="*/ 0 h 951737"/>
                <a:gd name="connsiteX57" fmla="*/ 1125474 w 1125474"/>
                <a:gd name="connsiteY57" fmla="*/ 52102 h 951737"/>
                <a:gd name="connsiteX58" fmla="*/ 1125474 w 1125474"/>
                <a:gd name="connsiteY58" fmla="*/ 154876 h 951737"/>
                <a:gd name="connsiteX59" fmla="*/ 1106139 w 1125474"/>
                <a:gd name="connsiteY59" fmla="*/ 174212 h 951737"/>
                <a:gd name="connsiteX60" fmla="*/ 975456 w 1125474"/>
                <a:gd name="connsiteY60" fmla="*/ 174212 h 951737"/>
                <a:gd name="connsiteX61" fmla="*/ 956120 w 1125474"/>
                <a:gd name="connsiteY61" fmla="*/ 154781 h 951737"/>
                <a:gd name="connsiteX62" fmla="*/ 956120 w 1125474"/>
                <a:gd name="connsiteY62" fmla="*/ 19336 h 951737"/>
                <a:gd name="connsiteX63" fmla="*/ 975456 w 1125474"/>
                <a:gd name="connsiteY63" fmla="*/ 0 h 951737"/>
                <a:gd name="connsiteX64" fmla="*/ 341341 w 1125474"/>
                <a:gd name="connsiteY64" fmla="*/ 0 h 951737"/>
                <a:gd name="connsiteX65" fmla="*/ 885349 w 1125474"/>
                <a:gd name="connsiteY65" fmla="*/ 0 h 951737"/>
                <a:gd name="connsiteX66" fmla="*/ 904685 w 1125474"/>
                <a:gd name="connsiteY66" fmla="*/ 19336 h 951737"/>
                <a:gd name="connsiteX67" fmla="*/ 904685 w 1125474"/>
                <a:gd name="connsiteY67" fmla="*/ 154781 h 951737"/>
                <a:gd name="connsiteX68" fmla="*/ 885349 w 1125474"/>
                <a:gd name="connsiteY68" fmla="*/ 174117 h 951737"/>
                <a:gd name="connsiteX69" fmla="*/ 836009 w 1125474"/>
                <a:gd name="connsiteY69" fmla="*/ 174117 h 951737"/>
                <a:gd name="connsiteX70" fmla="*/ 835152 w 1125474"/>
                <a:gd name="connsiteY70" fmla="*/ 174212 h 951737"/>
                <a:gd name="connsiteX71" fmla="*/ 832866 w 1125474"/>
                <a:gd name="connsiteY71" fmla="*/ 174403 h 951737"/>
                <a:gd name="connsiteX72" fmla="*/ 830771 w 1125474"/>
                <a:gd name="connsiteY72" fmla="*/ 174784 h 951737"/>
                <a:gd name="connsiteX73" fmla="*/ 828866 w 1125474"/>
                <a:gd name="connsiteY73" fmla="*/ 175355 h 951737"/>
                <a:gd name="connsiteX74" fmla="*/ 826675 w 1125474"/>
                <a:gd name="connsiteY74" fmla="*/ 176213 h 951737"/>
                <a:gd name="connsiteX75" fmla="*/ 825055 w 1125474"/>
                <a:gd name="connsiteY75" fmla="*/ 177070 h 951737"/>
                <a:gd name="connsiteX76" fmla="*/ 822960 w 1125474"/>
                <a:gd name="connsiteY76" fmla="*/ 178403 h 951737"/>
                <a:gd name="connsiteX77" fmla="*/ 821722 w 1125474"/>
                <a:gd name="connsiteY77" fmla="*/ 179451 h 951737"/>
                <a:gd name="connsiteX78" fmla="*/ 819722 w 1125474"/>
                <a:gd name="connsiteY78" fmla="*/ 181356 h 951737"/>
                <a:gd name="connsiteX79" fmla="*/ 819245 w 1125474"/>
                <a:gd name="connsiteY79" fmla="*/ 181832 h 951737"/>
                <a:gd name="connsiteX80" fmla="*/ 643985 w 1125474"/>
                <a:gd name="connsiteY80" fmla="*/ 387953 h 951737"/>
                <a:gd name="connsiteX81" fmla="*/ 629222 w 1125474"/>
                <a:gd name="connsiteY81" fmla="*/ 394811 h 951737"/>
                <a:gd name="connsiteX82" fmla="*/ 341341 w 1125474"/>
                <a:gd name="connsiteY82" fmla="*/ 394811 h 951737"/>
                <a:gd name="connsiteX83" fmla="*/ 52102 w 1125474"/>
                <a:gd name="connsiteY83" fmla="*/ 0 h 951737"/>
                <a:gd name="connsiteX84" fmla="*/ 247486 w 1125474"/>
                <a:gd name="connsiteY84" fmla="*/ 0 h 951737"/>
                <a:gd name="connsiteX85" fmla="*/ 247486 w 1125474"/>
                <a:gd name="connsiteY85" fmla="*/ 394811 h 951737"/>
                <a:gd name="connsiteX86" fmla="*/ 19336 w 1125474"/>
                <a:gd name="connsiteY86" fmla="*/ 394811 h 951737"/>
                <a:gd name="connsiteX87" fmla="*/ 0 w 1125474"/>
                <a:gd name="connsiteY87" fmla="*/ 375476 h 951737"/>
                <a:gd name="connsiteX88" fmla="*/ 0 w 1125474"/>
                <a:gd name="connsiteY88" fmla="*/ 52102 h 951737"/>
                <a:gd name="connsiteX89" fmla="*/ 52102 w 1125474"/>
                <a:gd name="connsiteY89" fmla="*/ 0 h 9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25474" h="951737">
                  <a:moveTo>
                    <a:pt x="975456" y="686847"/>
                  </a:moveTo>
                  <a:lnTo>
                    <a:pt x="1106139" y="686847"/>
                  </a:lnTo>
                  <a:cubicBezTo>
                    <a:pt x="1116807" y="686847"/>
                    <a:pt x="1125474" y="695515"/>
                    <a:pt x="1125474" y="706183"/>
                  </a:cubicBezTo>
                  <a:lnTo>
                    <a:pt x="1125474" y="899635"/>
                  </a:lnTo>
                  <a:cubicBezTo>
                    <a:pt x="1125474" y="928401"/>
                    <a:pt x="1102138" y="951737"/>
                    <a:pt x="1073373" y="951737"/>
                  </a:cubicBezTo>
                  <a:lnTo>
                    <a:pt x="975456" y="951737"/>
                  </a:lnTo>
                  <a:cubicBezTo>
                    <a:pt x="964788" y="951737"/>
                    <a:pt x="956120" y="943070"/>
                    <a:pt x="956120" y="932401"/>
                  </a:cubicBezTo>
                  <a:lnTo>
                    <a:pt x="956120" y="706183"/>
                  </a:lnTo>
                  <a:cubicBezTo>
                    <a:pt x="956120" y="695515"/>
                    <a:pt x="964788" y="686847"/>
                    <a:pt x="975456" y="686847"/>
                  </a:cubicBezTo>
                  <a:close/>
                  <a:moveTo>
                    <a:pt x="335804" y="686847"/>
                  </a:moveTo>
                  <a:lnTo>
                    <a:pt x="885445" y="686847"/>
                  </a:lnTo>
                  <a:cubicBezTo>
                    <a:pt x="896113" y="686847"/>
                    <a:pt x="904781" y="695515"/>
                    <a:pt x="904781" y="706183"/>
                  </a:cubicBezTo>
                  <a:lnTo>
                    <a:pt x="904781" y="932401"/>
                  </a:lnTo>
                  <a:cubicBezTo>
                    <a:pt x="904781" y="943070"/>
                    <a:pt x="896113" y="951737"/>
                    <a:pt x="885445" y="951737"/>
                  </a:cubicBezTo>
                  <a:lnTo>
                    <a:pt x="213779" y="951737"/>
                  </a:lnTo>
                  <a:lnTo>
                    <a:pt x="266170" y="884825"/>
                  </a:lnTo>
                  <a:cubicBezTo>
                    <a:pt x="285559" y="853490"/>
                    <a:pt x="301503" y="820024"/>
                    <a:pt x="313641" y="785008"/>
                  </a:cubicBezTo>
                  <a:close/>
                  <a:moveTo>
                    <a:pt x="19432" y="686847"/>
                  </a:moveTo>
                  <a:lnTo>
                    <a:pt x="242688" y="686847"/>
                  </a:lnTo>
                  <a:lnTo>
                    <a:pt x="227284" y="755076"/>
                  </a:lnTo>
                  <a:cubicBezTo>
                    <a:pt x="207425" y="812367"/>
                    <a:pt x="175112" y="864589"/>
                    <a:pt x="132704" y="907929"/>
                  </a:cubicBezTo>
                  <a:lnTo>
                    <a:pt x="79043" y="951737"/>
                  </a:lnTo>
                  <a:lnTo>
                    <a:pt x="52198" y="951737"/>
                  </a:lnTo>
                  <a:cubicBezTo>
                    <a:pt x="23432" y="951737"/>
                    <a:pt x="96" y="928401"/>
                    <a:pt x="96" y="899635"/>
                  </a:cubicBezTo>
                  <a:lnTo>
                    <a:pt x="96" y="706183"/>
                  </a:lnTo>
                  <a:cubicBezTo>
                    <a:pt x="96" y="695515"/>
                    <a:pt x="8764" y="686847"/>
                    <a:pt x="19432" y="686847"/>
                  </a:cubicBezTo>
                  <a:close/>
                  <a:moveTo>
                    <a:pt x="19432" y="439007"/>
                  </a:moveTo>
                  <a:lnTo>
                    <a:pt x="247486" y="439007"/>
                  </a:lnTo>
                  <a:lnTo>
                    <a:pt x="247486" y="642652"/>
                  </a:lnTo>
                  <a:lnTo>
                    <a:pt x="19432" y="642652"/>
                  </a:lnTo>
                  <a:cubicBezTo>
                    <a:pt x="8764" y="642652"/>
                    <a:pt x="96" y="633984"/>
                    <a:pt x="96" y="623316"/>
                  </a:cubicBezTo>
                  <a:lnTo>
                    <a:pt x="96" y="458343"/>
                  </a:lnTo>
                  <a:cubicBezTo>
                    <a:pt x="96" y="447675"/>
                    <a:pt x="8764" y="439007"/>
                    <a:pt x="19432" y="439007"/>
                  </a:cubicBezTo>
                  <a:close/>
                  <a:moveTo>
                    <a:pt x="975456" y="218313"/>
                  </a:moveTo>
                  <a:lnTo>
                    <a:pt x="1106139" y="218313"/>
                  </a:lnTo>
                  <a:cubicBezTo>
                    <a:pt x="1116807" y="218313"/>
                    <a:pt x="1125474" y="226981"/>
                    <a:pt x="1125474" y="237649"/>
                  </a:cubicBezTo>
                  <a:lnTo>
                    <a:pt x="1125474" y="623316"/>
                  </a:lnTo>
                  <a:cubicBezTo>
                    <a:pt x="1125474" y="633984"/>
                    <a:pt x="1116807" y="642652"/>
                    <a:pt x="1106139" y="642652"/>
                  </a:cubicBezTo>
                  <a:lnTo>
                    <a:pt x="975456" y="642652"/>
                  </a:lnTo>
                  <a:cubicBezTo>
                    <a:pt x="964788" y="642652"/>
                    <a:pt x="956120" y="633984"/>
                    <a:pt x="956120" y="623316"/>
                  </a:cubicBezTo>
                  <a:lnTo>
                    <a:pt x="956120" y="237649"/>
                  </a:lnTo>
                  <a:cubicBezTo>
                    <a:pt x="956120" y="226981"/>
                    <a:pt x="964788" y="218313"/>
                    <a:pt x="975456" y="218313"/>
                  </a:cubicBezTo>
                  <a:close/>
                  <a:moveTo>
                    <a:pt x="855251" y="218313"/>
                  </a:moveTo>
                  <a:lnTo>
                    <a:pt x="885445" y="218313"/>
                  </a:lnTo>
                  <a:cubicBezTo>
                    <a:pt x="896113" y="218313"/>
                    <a:pt x="904781" y="226981"/>
                    <a:pt x="904781" y="237649"/>
                  </a:cubicBezTo>
                  <a:lnTo>
                    <a:pt x="904781" y="623316"/>
                  </a:lnTo>
                  <a:cubicBezTo>
                    <a:pt x="904781" y="633984"/>
                    <a:pt x="896113" y="642652"/>
                    <a:pt x="885445" y="642652"/>
                  </a:cubicBezTo>
                  <a:lnTo>
                    <a:pt x="341341" y="642652"/>
                  </a:lnTo>
                  <a:lnTo>
                    <a:pt x="341341" y="439007"/>
                  </a:lnTo>
                  <a:lnTo>
                    <a:pt x="649129" y="439007"/>
                  </a:lnTo>
                  <a:cubicBezTo>
                    <a:pt x="649415" y="439007"/>
                    <a:pt x="649606" y="438912"/>
                    <a:pt x="649892" y="438912"/>
                  </a:cubicBezTo>
                  <a:cubicBezTo>
                    <a:pt x="650082" y="438912"/>
                    <a:pt x="650368" y="438817"/>
                    <a:pt x="650653" y="438817"/>
                  </a:cubicBezTo>
                  <a:cubicBezTo>
                    <a:pt x="658369" y="438341"/>
                    <a:pt x="664846" y="433959"/>
                    <a:pt x="668370" y="427577"/>
                  </a:cubicBezTo>
                  <a:lnTo>
                    <a:pt x="840487" y="225171"/>
                  </a:lnTo>
                  <a:cubicBezTo>
                    <a:pt x="844201" y="220790"/>
                    <a:pt x="849535" y="218313"/>
                    <a:pt x="855251" y="218313"/>
                  </a:cubicBezTo>
                  <a:close/>
                  <a:moveTo>
                    <a:pt x="975456" y="0"/>
                  </a:moveTo>
                  <a:lnTo>
                    <a:pt x="1073373" y="0"/>
                  </a:lnTo>
                  <a:cubicBezTo>
                    <a:pt x="1102138" y="0"/>
                    <a:pt x="1125474" y="23336"/>
                    <a:pt x="1125474" y="52102"/>
                  </a:cubicBezTo>
                  <a:lnTo>
                    <a:pt x="1125474" y="154876"/>
                  </a:lnTo>
                  <a:cubicBezTo>
                    <a:pt x="1125474" y="165544"/>
                    <a:pt x="1116807" y="174212"/>
                    <a:pt x="1106139" y="174212"/>
                  </a:cubicBezTo>
                  <a:lnTo>
                    <a:pt x="975456" y="174212"/>
                  </a:lnTo>
                  <a:cubicBezTo>
                    <a:pt x="964788" y="174212"/>
                    <a:pt x="956120" y="165544"/>
                    <a:pt x="956120" y="154781"/>
                  </a:cubicBezTo>
                  <a:lnTo>
                    <a:pt x="956120" y="19336"/>
                  </a:lnTo>
                  <a:cubicBezTo>
                    <a:pt x="956120" y="8668"/>
                    <a:pt x="964788" y="0"/>
                    <a:pt x="975456" y="0"/>
                  </a:cubicBezTo>
                  <a:close/>
                  <a:moveTo>
                    <a:pt x="341341" y="0"/>
                  </a:moveTo>
                  <a:lnTo>
                    <a:pt x="885349" y="0"/>
                  </a:lnTo>
                  <a:cubicBezTo>
                    <a:pt x="896017" y="0"/>
                    <a:pt x="904685" y="8668"/>
                    <a:pt x="904685" y="19336"/>
                  </a:cubicBezTo>
                  <a:lnTo>
                    <a:pt x="904685" y="154781"/>
                  </a:lnTo>
                  <a:cubicBezTo>
                    <a:pt x="904685" y="165449"/>
                    <a:pt x="896017" y="174117"/>
                    <a:pt x="885349" y="174117"/>
                  </a:cubicBezTo>
                  <a:lnTo>
                    <a:pt x="836009" y="174117"/>
                  </a:lnTo>
                  <a:cubicBezTo>
                    <a:pt x="835724" y="174117"/>
                    <a:pt x="835438" y="174212"/>
                    <a:pt x="835152" y="174212"/>
                  </a:cubicBezTo>
                  <a:cubicBezTo>
                    <a:pt x="834390" y="174212"/>
                    <a:pt x="833628" y="174308"/>
                    <a:pt x="832866" y="174403"/>
                  </a:cubicBezTo>
                  <a:cubicBezTo>
                    <a:pt x="832199" y="174498"/>
                    <a:pt x="831437" y="174593"/>
                    <a:pt x="830771" y="174784"/>
                  </a:cubicBezTo>
                  <a:cubicBezTo>
                    <a:pt x="830104" y="174974"/>
                    <a:pt x="829532" y="175165"/>
                    <a:pt x="828866" y="175355"/>
                  </a:cubicBezTo>
                  <a:cubicBezTo>
                    <a:pt x="828104" y="175641"/>
                    <a:pt x="827342" y="175831"/>
                    <a:pt x="826675" y="176213"/>
                  </a:cubicBezTo>
                  <a:cubicBezTo>
                    <a:pt x="826103" y="176498"/>
                    <a:pt x="825627" y="176784"/>
                    <a:pt x="825055" y="177070"/>
                  </a:cubicBezTo>
                  <a:cubicBezTo>
                    <a:pt x="824389" y="177451"/>
                    <a:pt x="823627" y="177927"/>
                    <a:pt x="822960" y="178403"/>
                  </a:cubicBezTo>
                  <a:cubicBezTo>
                    <a:pt x="822579" y="178689"/>
                    <a:pt x="822103" y="179070"/>
                    <a:pt x="821722" y="179451"/>
                  </a:cubicBezTo>
                  <a:cubicBezTo>
                    <a:pt x="821055" y="180022"/>
                    <a:pt x="820388" y="180689"/>
                    <a:pt x="819722" y="181356"/>
                  </a:cubicBezTo>
                  <a:cubicBezTo>
                    <a:pt x="819531" y="181546"/>
                    <a:pt x="819436" y="181642"/>
                    <a:pt x="819245" y="181832"/>
                  </a:cubicBezTo>
                  <a:lnTo>
                    <a:pt x="643985" y="387953"/>
                  </a:lnTo>
                  <a:cubicBezTo>
                    <a:pt x="640271" y="392335"/>
                    <a:pt x="634937" y="394811"/>
                    <a:pt x="629222" y="394811"/>
                  </a:cubicBezTo>
                  <a:lnTo>
                    <a:pt x="341341" y="394811"/>
                  </a:lnTo>
                  <a:close/>
                  <a:moveTo>
                    <a:pt x="52102" y="0"/>
                  </a:moveTo>
                  <a:lnTo>
                    <a:pt x="247486" y="0"/>
                  </a:lnTo>
                  <a:lnTo>
                    <a:pt x="247486" y="394811"/>
                  </a:lnTo>
                  <a:lnTo>
                    <a:pt x="19336" y="394811"/>
                  </a:lnTo>
                  <a:cubicBezTo>
                    <a:pt x="8668" y="394811"/>
                    <a:pt x="0" y="386143"/>
                    <a:pt x="0" y="375476"/>
                  </a:cubicBezTo>
                  <a:lnTo>
                    <a:pt x="0" y="52102"/>
                  </a:lnTo>
                  <a:cubicBezTo>
                    <a:pt x="0" y="23336"/>
                    <a:pt x="23336" y="0"/>
                    <a:pt x="52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3" name="Group 64">
              <a:extLst>
                <a:ext uri="{FF2B5EF4-FFF2-40B4-BE49-F238E27FC236}">
                  <a16:creationId xmlns:a16="http://schemas.microsoft.com/office/drawing/2014/main" id="{8BABE277-AF55-4960-A447-76BCB24F6E13}"/>
                </a:ext>
              </a:extLst>
            </p:cNvPr>
            <p:cNvGrpSpPr/>
            <p:nvPr/>
          </p:nvGrpSpPr>
          <p:grpSpPr>
            <a:xfrm>
              <a:off x="5214883" y="8497"/>
              <a:ext cx="678279" cy="678279"/>
              <a:chOff x="9119469" y="1972549"/>
              <a:chExt cx="1476444" cy="1476444"/>
            </a:xfrm>
          </p:grpSpPr>
          <p:sp>
            <p:nvSpPr>
              <p:cNvPr id="84" name="Teardrop 14">
                <a:extLst>
                  <a:ext uri="{FF2B5EF4-FFF2-40B4-BE49-F238E27FC236}">
                    <a16:creationId xmlns:a16="http://schemas.microsoft.com/office/drawing/2014/main" id="{5D479A40-5E7B-449E-BE0D-36DC21C1C0D1}"/>
                  </a:ext>
                </a:extLst>
              </p:cNvPr>
              <p:cNvSpPr/>
              <p:nvPr/>
            </p:nvSpPr>
            <p:spPr>
              <a:xfrm rot="8100000">
                <a:off x="9119469" y="1972549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62">
                <a:extLst>
                  <a:ext uri="{FF2B5EF4-FFF2-40B4-BE49-F238E27FC236}">
                    <a16:creationId xmlns:a16="http://schemas.microsoft.com/office/drawing/2014/main" id="{E3C55E8D-F63E-46CC-B02C-2B904C2445D9}"/>
                  </a:ext>
                </a:extLst>
              </p:cNvPr>
              <p:cNvSpPr/>
              <p:nvPr/>
            </p:nvSpPr>
            <p:spPr>
              <a:xfrm>
                <a:off x="9462137" y="2092697"/>
                <a:ext cx="791109" cy="7911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">
            <a:extLst>
              <a:ext uri="{FF2B5EF4-FFF2-40B4-BE49-F238E27FC236}">
                <a16:creationId xmlns:a16="http://schemas.microsoft.com/office/drawing/2014/main" id="{40368233-C356-4E79-921D-B80A489DD927}"/>
              </a:ext>
            </a:extLst>
          </p:cNvPr>
          <p:cNvGrpSpPr/>
          <p:nvPr/>
        </p:nvGrpSpPr>
        <p:grpSpPr>
          <a:xfrm>
            <a:off x="9412912" y="4408496"/>
            <a:ext cx="646564" cy="917858"/>
            <a:chOff x="3805328" y="4061908"/>
            <a:chExt cx="310118" cy="440241"/>
          </a:xfrm>
        </p:grpSpPr>
        <p:sp>
          <p:nvSpPr>
            <p:cNvPr id="89" name="Freeform: Shape 9">
              <a:extLst>
                <a:ext uri="{FF2B5EF4-FFF2-40B4-BE49-F238E27FC236}">
                  <a16:creationId xmlns:a16="http://schemas.microsoft.com/office/drawing/2014/main" id="{F6F1976A-1864-4ACD-B8E2-73317D371C1C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0">
              <a:extLst>
                <a:ext uri="{FF2B5EF4-FFF2-40B4-BE49-F238E27FC236}">
                  <a16:creationId xmlns:a16="http://schemas.microsoft.com/office/drawing/2014/main" id="{F44231F6-C5B5-4CA9-8FEF-33BB08F5B0A4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1">
              <a:extLst>
                <a:ext uri="{FF2B5EF4-FFF2-40B4-BE49-F238E27FC236}">
                  <a16:creationId xmlns:a16="http://schemas.microsoft.com/office/drawing/2014/main" id="{8A11A124-FAFC-47C0-9F06-A99AC3A7273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12">
            <a:extLst>
              <a:ext uri="{FF2B5EF4-FFF2-40B4-BE49-F238E27FC236}">
                <a16:creationId xmlns:a16="http://schemas.microsoft.com/office/drawing/2014/main" id="{934FA755-364F-4BF8-AF6E-00C4665552CC}"/>
              </a:ext>
            </a:extLst>
          </p:cNvPr>
          <p:cNvGrpSpPr/>
          <p:nvPr/>
        </p:nvGrpSpPr>
        <p:grpSpPr>
          <a:xfrm>
            <a:off x="11446439" y="4320714"/>
            <a:ext cx="473787" cy="939216"/>
            <a:chOff x="4513211" y="4124289"/>
            <a:chExt cx="227247" cy="450485"/>
          </a:xfrm>
        </p:grpSpPr>
        <p:sp>
          <p:nvSpPr>
            <p:cNvPr id="93" name="Freeform: Shape 13">
              <a:extLst>
                <a:ext uri="{FF2B5EF4-FFF2-40B4-BE49-F238E27FC236}">
                  <a16:creationId xmlns:a16="http://schemas.microsoft.com/office/drawing/2014/main" id="{84B2D276-00C2-4B18-988E-16538033DF94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4">
              <a:extLst>
                <a:ext uri="{FF2B5EF4-FFF2-40B4-BE49-F238E27FC236}">
                  <a16:creationId xmlns:a16="http://schemas.microsoft.com/office/drawing/2014/main" id="{625A44DA-3FF2-45A3-8FF3-790CC351CC1A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5">
              <a:extLst>
                <a:ext uri="{FF2B5EF4-FFF2-40B4-BE49-F238E27FC236}">
                  <a16:creationId xmlns:a16="http://schemas.microsoft.com/office/drawing/2014/main" id="{FFF12B9D-3619-4623-93A2-7BCA57E1FE87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aphic 225">
            <a:extLst>
              <a:ext uri="{FF2B5EF4-FFF2-40B4-BE49-F238E27FC236}">
                <a16:creationId xmlns:a16="http://schemas.microsoft.com/office/drawing/2014/main" id="{9DDDF6B8-606A-41A4-85D9-A5F7636FFEB0}"/>
              </a:ext>
            </a:extLst>
          </p:cNvPr>
          <p:cNvGrpSpPr/>
          <p:nvPr/>
        </p:nvGrpSpPr>
        <p:grpSpPr>
          <a:xfrm>
            <a:off x="11300521" y="5532135"/>
            <a:ext cx="766483" cy="859862"/>
            <a:chOff x="8270599" y="197160"/>
            <a:chExt cx="1876425" cy="2105025"/>
          </a:xfrm>
        </p:grpSpPr>
        <p:sp>
          <p:nvSpPr>
            <p:cNvPr id="97" name="Freeform: Shape 17">
              <a:extLst>
                <a:ext uri="{FF2B5EF4-FFF2-40B4-BE49-F238E27FC236}">
                  <a16:creationId xmlns:a16="http://schemas.microsoft.com/office/drawing/2014/main" id="{7C047026-C7AB-461A-B505-7E84397A4478}"/>
                </a:ext>
              </a:extLst>
            </p:cNvPr>
            <p:cNvSpPr/>
            <p:nvPr/>
          </p:nvSpPr>
          <p:spPr>
            <a:xfrm>
              <a:off x="8270793" y="1478709"/>
              <a:ext cx="838200" cy="800100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8">
              <a:extLst>
                <a:ext uri="{FF2B5EF4-FFF2-40B4-BE49-F238E27FC236}">
                  <a16:creationId xmlns:a16="http://schemas.microsoft.com/office/drawing/2014/main" id="{4B274530-1A60-460A-81A7-DC835A340F5F}"/>
                </a:ext>
              </a:extLst>
            </p:cNvPr>
            <p:cNvSpPr/>
            <p:nvPr/>
          </p:nvSpPr>
          <p:spPr>
            <a:xfrm>
              <a:off x="8679222" y="1541138"/>
              <a:ext cx="438150" cy="733425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9">
              <a:extLst>
                <a:ext uri="{FF2B5EF4-FFF2-40B4-BE49-F238E27FC236}">
                  <a16:creationId xmlns:a16="http://schemas.microsoft.com/office/drawing/2014/main" id="{91CF766E-98AA-4A2F-A760-F13A0B703955}"/>
                </a:ext>
              </a:extLst>
            </p:cNvPr>
            <p:cNvSpPr/>
            <p:nvPr/>
          </p:nvSpPr>
          <p:spPr>
            <a:xfrm>
              <a:off x="9295101" y="1516109"/>
              <a:ext cx="838200" cy="781050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0">
              <a:extLst>
                <a:ext uri="{FF2B5EF4-FFF2-40B4-BE49-F238E27FC236}">
                  <a16:creationId xmlns:a16="http://schemas.microsoft.com/office/drawing/2014/main" id="{70FF365C-712A-45EB-9F90-67A24736ED6F}"/>
                </a:ext>
              </a:extLst>
            </p:cNvPr>
            <p:cNvSpPr/>
            <p:nvPr/>
          </p:nvSpPr>
          <p:spPr>
            <a:xfrm>
              <a:off x="9799362" y="1517325"/>
              <a:ext cx="342900" cy="771525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1">
              <a:extLst>
                <a:ext uri="{FF2B5EF4-FFF2-40B4-BE49-F238E27FC236}">
                  <a16:creationId xmlns:a16="http://schemas.microsoft.com/office/drawing/2014/main" id="{D4739A0B-308D-4329-9F12-4B416E555AE9}"/>
                </a:ext>
              </a:extLst>
            </p:cNvPr>
            <p:cNvSpPr/>
            <p:nvPr/>
          </p:nvSpPr>
          <p:spPr>
            <a:xfrm>
              <a:off x="8915997" y="1038449"/>
              <a:ext cx="619125" cy="59055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2">
              <a:extLst>
                <a:ext uri="{FF2B5EF4-FFF2-40B4-BE49-F238E27FC236}">
                  <a16:creationId xmlns:a16="http://schemas.microsoft.com/office/drawing/2014/main" id="{12E1854D-D7F5-4C0D-B63B-DE15BEF5E49B}"/>
                </a:ext>
              </a:extLst>
            </p:cNvPr>
            <p:cNvSpPr/>
            <p:nvPr/>
          </p:nvSpPr>
          <p:spPr>
            <a:xfrm>
              <a:off x="9173569" y="1122037"/>
              <a:ext cx="361950" cy="514350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3">
              <a:extLst>
                <a:ext uri="{FF2B5EF4-FFF2-40B4-BE49-F238E27FC236}">
                  <a16:creationId xmlns:a16="http://schemas.microsoft.com/office/drawing/2014/main" id="{815BC4CF-E582-4B6E-A9E7-91ABF60CEF3D}"/>
                </a:ext>
              </a:extLst>
            </p:cNvPr>
            <p:cNvSpPr/>
            <p:nvPr/>
          </p:nvSpPr>
          <p:spPr>
            <a:xfrm>
              <a:off x="8721948" y="197122"/>
              <a:ext cx="1000125" cy="1438275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rgbClr val="44B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Group 24">
            <a:extLst>
              <a:ext uri="{FF2B5EF4-FFF2-40B4-BE49-F238E27FC236}">
                <a16:creationId xmlns:a16="http://schemas.microsoft.com/office/drawing/2014/main" id="{CE3B78CD-4F82-47E9-9A34-80CD33AF8E19}"/>
              </a:ext>
            </a:extLst>
          </p:cNvPr>
          <p:cNvGrpSpPr/>
          <p:nvPr/>
        </p:nvGrpSpPr>
        <p:grpSpPr>
          <a:xfrm rot="21334132">
            <a:off x="8600191" y="4318688"/>
            <a:ext cx="488699" cy="1000485"/>
            <a:chOff x="7528445" y="2305877"/>
            <a:chExt cx="561155" cy="1148822"/>
          </a:xfrm>
        </p:grpSpPr>
        <p:sp>
          <p:nvSpPr>
            <p:cNvPr id="105" name="Freeform: Shape 25">
              <a:extLst>
                <a:ext uri="{FF2B5EF4-FFF2-40B4-BE49-F238E27FC236}">
                  <a16:creationId xmlns:a16="http://schemas.microsoft.com/office/drawing/2014/main" id="{EEB3901F-4A23-4396-AA0A-B7FA3D7DC9B4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26">
              <a:extLst>
                <a:ext uri="{FF2B5EF4-FFF2-40B4-BE49-F238E27FC236}">
                  <a16:creationId xmlns:a16="http://schemas.microsoft.com/office/drawing/2014/main" id="{753273E7-8EB4-4F58-9BB0-AC8834C34621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27">
            <a:extLst>
              <a:ext uri="{FF2B5EF4-FFF2-40B4-BE49-F238E27FC236}">
                <a16:creationId xmlns:a16="http://schemas.microsoft.com/office/drawing/2014/main" id="{1CF9B83D-7F7F-467C-8BBA-F38B4BCFF6D5}"/>
              </a:ext>
            </a:extLst>
          </p:cNvPr>
          <p:cNvGrpSpPr/>
          <p:nvPr/>
        </p:nvGrpSpPr>
        <p:grpSpPr>
          <a:xfrm>
            <a:off x="10385609" y="5247375"/>
            <a:ext cx="631497" cy="1170493"/>
            <a:chOff x="1624045" y="1828164"/>
            <a:chExt cx="1040665" cy="1837790"/>
          </a:xfrm>
        </p:grpSpPr>
        <p:sp>
          <p:nvSpPr>
            <p:cNvPr id="108" name="Freeform: Shape 28">
              <a:extLst>
                <a:ext uri="{FF2B5EF4-FFF2-40B4-BE49-F238E27FC236}">
                  <a16:creationId xmlns:a16="http://schemas.microsoft.com/office/drawing/2014/main" id="{C4A40670-619B-456B-9987-B2A725AA352A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9">
              <a:extLst>
                <a:ext uri="{FF2B5EF4-FFF2-40B4-BE49-F238E27FC236}">
                  <a16:creationId xmlns:a16="http://schemas.microsoft.com/office/drawing/2014/main" id="{D4F17473-3835-46B0-8110-4B0F097BA2CE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30">
              <a:extLst>
                <a:ext uri="{FF2B5EF4-FFF2-40B4-BE49-F238E27FC236}">
                  <a16:creationId xmlns:a16="http://schemas.microsoft.com/office/drawing/2014/main" id="{903CF090-6DF4-41AD-9FB8-425BD2F77EAC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31">
              <a:extLst>
                <a:ext uri="{FF2B5EF4-FFF2-40B4-BE49-F238E27FC236}">
                  <a16:creationId xmlns:a16="http://schemas.microsoft.com/office/drawing/2014/main" id="{D231F714-F39D-4595-A4F7-43DF44A602E7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32">
              <a:extLst>
                <a:ext uri="{FF2B5EF4-FFF2-40B4-BE49-F238E27FC236}">
                  <a16:creationId xmlns:a16="http://schemas.microsoft.com/office/drawing/2014/main" id="{29F94078-269F-4101-B740-3159B4087804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aphic 3">
            <a:extLst>
              <a:ext uri="{FF2B5EF4-FFF2-40B4-BE49-F238E27FC236}">
                <a16:creationId xmlns:a16="http://schemas.microsoft.com/office/drawing/2014/main" id="{56F5E00E-2028-44C0-BEB2-E94A463CF7ED}"/>
              </a:ext>
            </a:extLst>
          </p:cNvPr>
          <p:cNvGrpSpPr/>
          <p:nvPr/>
        </p:nvGrpSpPr>
        <p:grpSpPr>
          <a:xfrm>
            <a:off x="10343086" y="4347628"/>
            <a:ext cx="820945" cy="904078"/>
            <a:chOff x="4214812" y="1357312"/>
            <a:chExt cx="3762375" cy="4143375"/>
          </a:xfrm>
        </p:grpSpPr>
        <p:sp>
          <p:nvSpPr>
            <p:cNvPr id="114" name="Freeform: Shape 34">
              <a:extLst>
                <a:ext uri="{FF2B5EF4-FFF2-40B4-BE49-F238E27FC236}">
                  <a16:creationId xmlns:a16="http://schemas.microsoft.com/office/drawing/2014/main" id="{44FEAE43-3AA1-4FB0-9354-56E49B807BBD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5">
              <a:extLst>
                <a:ext uri="{FF2B5EF4-FFF2-40B4-BE49-F238E27FC236}">
                  <a16:creationId xmlns:a16="http://schemas.microsoft.com/office/drawing/2014/main" id="{B6744B32-5F22-475F-9AED-E6692E23602B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36">
              <a:extLst>
                <a:ext uri="{FF2B5EF4-FFF2-40B4-BE49-F238E27FC236}">
                  <a16:creationId xmlns:a16="http://schemas.microsoft.com/office/drawing/2014/main" id="{AFE018B6-A6F8-491C-8856-F376E6F0251E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37">
              <a:extLst>
                <a:ext uri="{FF2B5EF4-FFF2-40B4-BE49-F238E27FC236}">
                  <a16:creationId xmlns:a16="http://schemas.microsoft.com/office/drawing/2014/main" id="{1C56DCEF-486E-41FC-8910-7F9403D1534A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38">
              <a:extLst>
                <a:ext uri="{FF2B5EF4-FFF2-40B4-BE49-F238E27FC236}">
                  <a16:creationId xmlns:a16="http://schemas.microsoft.com/office/drawing/2014/main" id="{7BD0E089-D990-455E-AB36-33FA72C6DAE0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39">
              <a:extLst>
                <a:ext uri="{FF2B5EF4-FFF2-40B4-BE49-F238E27FC236}">
                  <a16:creationId xmlns:a16="http://schemas.microsoft.com/office/drawing/2014/main" id="{D2DCDCA4-24D7-4333-9B44-1498B4286148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0">
              <a:extLst>
                <a:ext uri="{FF2B5EF4-FFF2-40B4-BE49-F238E27FC236}">
                  <a16:creationId xmlns:a16="http://schemas.microsoft.com/office/drawing/2014/main" id="{C8A49826-500F-471E-86AE-5EAA95A33C4E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41">
              <a:extLst>
                <a:ext uri="{FF2B5EF4-FFF2-40B4-BE49-F238E27FC236}">
                  <a16:creationId xmlns:a16="http://schemas.microsoft.com/office/drawing/2014/main" id="{AD2D8143-0C6C-4CE2-A22E-F29550688D77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2">
              <a:extLst>
                <a:ext uri="{FF2B5EF4-FFF2-40B4-BE49-F238E27FC236}">
                  <a16:creationId xmlns:a16="http://schemas.microsoft.com/office/drawing/2014/main" id="{46465EC6-CF3D-4B52-9A79-0F72B7E8BF5C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aphic 220">
            <a:extLst>
              <a:ext uri="{FF2B5EF4-FFF2-40B4-BE49-F238E27FC236}">
                <a16:creationId xmlns:a16="http://schemas.microsoft.com/office/drawing/2014/main" id="{A2EF917D-A245-4E61-A032-19A106AF981B}"/>
              </a:ext>
            </a:extLst>
          </p:cNvPr>
          <p:cNvGrpSpPr/>
          <p:nvPr/>
        </p:nvGrpSpPr>
        <p:grpSpPr>
          <a:xfrm>
            <a:off x="9511662" y="5547410"/>
            <a:ext cx="650224" cy="813710"/>
            <a:chOff x="5262562" y="2386012"/>
            <a:chExt cx="1666875" cy="2085975"/>
          </a:xfrm>
        </p:grpSpPr>
        <p:sp>
          <p:nvSpPr>
            <p:cNvPr id="124" name="Freeform: Shape 66">
              <a:extLst>
                <a:ext uri="{FF2B5EF4-FFF2-40B4-BE49-F238E27FC236}">
                  <a16:creationId xmlns:a16="http://schemas.microsoft.com/office/drawing/2014/main" id="{F1D12313-146A-4444-9658-786600A34E89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67">
              <a:extLst>
                <a:ext uri="{FF2B5EF4-FFF2-40B4-BE49-F238E27FC236}">
                  <a16:creationId xmlns:a16="http://schemas.microsoft.com/office/drawing/2014/main" id="{B9DEB70C-1956-4E66-BA9F-23003E69598A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68">
              <a:extLst>
                <a:ext uri="{FF2B5EF4-FFF2-40B4-BE49-F238E27FC236}">
                  <a16:creationId xmlns:a16="http://schemas.microsoft.com/office/drawing/2014/main" id="{C74A5E03-9620-4FE9-B925-3D2620FD8C25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69">
            <a:extLst>
              <a:ext uri="{FF2B5EF4-FFF2-40B4-BE49-F238E27FC236}">
                <a16:creationId xmlns:a16="http://schemas.microsoft.com/office/drawing/2014/main" id="{6CC8C4E9-EF18-4065-93BA-7ACF25FB2B4F}"/>
              </a:ext>
            </a:extLst>
          </p:cNvPr>
          <p:cNvGrpSpPr/>
          <p:nvPr/>
        </p:nvGrpSpPr>
        <p:grpSpPr>
          <a:xfrm rot="20060053">
            <a:off x="8578599" y="5440967"/>
            <a:ext cx="534402" cy="1110864"/>
            <a:chOff x="1583158" y="1040918"/>
            <a:chExt cx="1865369" cy="3877549"/>
          </a:xfrm>
        </p:grpSpPr>
        <p:sp>
          <p:nvSpPr>
            <p:cNvPr id="128" name="Freeform: Shape 70">
              <a:extLst>
                <a:ext uri="{FF2B5EF4-FFF2-40B4-BE49-F238E27FC236}">
                  <a16:creationId xmlns:a16="http://schemas.microsoft.com/office/drawing/2014/main" id="{ADB0DB5C-FB20-4F7D-AC13-C66E1831F8D4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71">
              <a:extLst>
                <a:ext uri="{FF2B5EF4-FFF2-40B4-BE49-F238E27FC236}">
                  <a16:creationId xmlns:a16="http://schemas.microsoft.com/office/drawing/2014/main" id="{6DCB2844-E623-4D1E-B076-6DD188EF8E90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44" name="Group 34">
            <a:extLst>
              <a:ext uri="{FF2B5EF4-FFF2-40B4-BE49-F238E27FC236}">
                <a16:creationId xmlns:a16="http://schemas.microsoft.com/office/drawing/2014/main" id="{DE532908-906A-4DBB-AC7E-BD58671A7740}"/>
              </a:ext>
            </a:extLst>
          </p:cNvPr>
          <p:cNvGrpSpPr/>
          <p:nvPr/>
        </p:nvGrpSpPr>
        <p:grpSpPr>
          <a:xfrm>
            <a:off x="6218882" y="2688375"/>
            <a:ext cx="2109447" cy="1313126"/>
            <a:chOff x="5696739" y="1259694"/>
            <a:chExt cx="1476375" cy="919040"/>
          </a:xfrm>
          <a:solidFill>
            <a:schemeClr val="accent5"/>
          </a:solidFill>
        </p:grpSpPr>
        <p:grpSp>
          <p:nvGrpSpPr>
            <p:cNvPr id="145" name="Graphic 11">
              <a:extLst>
                <a:ext uri="{FF2B5EF4-FFF2-40B4-BE49-F238E27FC236}">
                  <a16:creationId xmlns:a16="http://schemas.microsoft.com/office/drawing/2014/main" id="{447C20B5-F2D4-41BA-B382-177BFB2A590C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151" name="Freeform: Shape 13">
                <a:extLst>
                  <a:ext uri="{FF2B5EF4-FFF2-40B4-BE49-F238E27FC236}">
                    <a16:creationId xmlns:a16="http://schemas.microsoft.com/office/drawing/2014/main" id="{C96F7ABD-366B-4D7D-BAE7-D27752EF7B99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4">
                <a:extLst>
                  <a:ext uri="{FF2B5EF4-FFF2-40B4-BE49-F238E27FC236}">
                    <a16:creationId xmlns:a16="http://schemas.microsoft.com/office/drawing/2014/main" id="{84B37EAC-4D4B-4483-8990-69CE42FB9EA2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">
                <a:extLst>
                  <a:ext uri="{FF2B5EF4-FFF2-40B4-BE49-F238E27FC236}">
                    <a16:creationId xmlns:a16="http://schemas.microsoft.com/office/drawing/2014/main" id="{C4A9FF92-1FDB-4CBA-890A-9488EB809E4F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6">
                <a:extLst>
                  <a:ext uri="{FF2B5EF4-FFF2-40B4-BE49-F238E27FC236}">
                    <a16:creationId xmlns:a16="http://schemas.microsoft.com/office/drawing/2014/main" id="{33C33984-057E-4C7B-95A8-9B0464907C14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7">
                <a:extLst>
                  <a:ext uri="{FF2B5EF4-FFF2-40B4-BE49-F238E27FC236}">
                    <a16:creationId xmlns:a16="http://schemas.microsoft.com/office/drawing/2014/main" id="{1F989DD5-D25C-4858-9409-D521E12AA7C4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8">
                <a:extLst>
                  <a:ext uri="{FF2B5EF4-FFF2-40B4-BE49-F238E27FC236}">
                    <a16:creationId xmlns:a16="http://schemas.microsoft.com/office/drawing/2014/main" id="{FA2CBCFF-F280-4444-94CA-EA35BBF58E07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Graphic 5">
              <a:extLst>
                <a:ext uri="{FF2B5EF4-FFF2-40B4-BE49-F238E27FC236}">
                  <a16:creationId xmlns:a16="http://schemas.microsoft.com/office/drawing/2014/main" id="{FAD9A286-C07A-49A7-8AF1-DF127740C5B9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147" name="Freeform: Shape 198">
                <a:extLst>
                  <a:ext uri="{FF2B5EF4-FFF2-40B4-BE49-F238E27FC236}">
                    <a16:creationId xmlns:a16="http://schemas.microsoft.com/office/drawing/2014/main" id="{A0E33E53-76F8-4A08-AEFA-4F4609247116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99">
                <a:extLst>
                  <a:ext uri="{FF2B5EF4-FFF2-40B4-BE49-F238E27FC236}">
                    <a16:creationId xmlns:a16="http://schemas.microsoft.com/office/drawing/2014/main" id="{ED37E5EC-54E9-42BE-ADFB-C334292EB868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00">
                <a:extLst>
                  <a:ext uri="{FF2B5EF4-FFF2-40B4-BE49-F238E27FC236}">
                    <a16:creationId xmlns:a16="http://schemas.microsoft.com/office/drawing/2014/main" id="{761B10B3-8DA5-4D86-9896-4596ED34BAEF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206">
                <a:extLst>
                  <a:ext uri="{FF2B5EF4-FFF2-40B4-BE49-F238E27FC236}">
                    <a16:creationId xmlns:a16="http://schemas.microsoft.com/office/drawing/2014/main" id="{8BD67C17-B76D-4BAD-91EF-1F3D2A064611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7" name="Graphic 83">
            <a:extLst>
              <a:ext uri="{FF2B5EF4-FFF2-40B4-BE49-F238E27FC236}">
                <a16:creationId xmlns:a16="http://schemas.microsoft.com/office/drawing/2014/main" id="{3D915EC3-EDC8-42EC-AFE4-ABED295EB736}"/>
              </a:ext>
            </a:extLst>
          </p:cNvPr>
          <p:cNvGrpSpPr/>
          <p:nvPr/>
        </p:nvGrpSpPr>
        <p:grpSpPr>
          <a:xfrm>
            <a:off x="10205273" y="3650108"/>
            <a:ext cx="744343" cy="551365"/>
            <a:chOff x="5581650" y="3048000"/>
            <a:chExt cx="1028700" cy="762000"/>
          </a:xfrm>
          <a:solidFill>
            <a:schemeClr val="accent4"/>
          </a:solidFill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25926920-E596-44C2-A223-DE15D57B5CB3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FAAC6346-43F0-4AAF-A247-BD0211B283DC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12FE6670-D504-42A3-97D1-B89AD460E03A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88">
              <a:extLst>
                <a:ext uri="{FF2B5EF4-FFF2-40B4-BE49-F238E27FC236}">
                  <a16:creationId xmlns:a16="http://schemas.microsoft.com/office/drawing/2014/main" id="{7ACC06C4-D1F8-4362-B227-1D53687D03AC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2" name="Graphic 91">
            <a:extLst>
              <a:ext uri="{FF2B5EF4-FFF2-40B4-BE49-F238E27FC236}">
                <a16:creationId xmlns:a16="http://schemas.microsoft.com/office/drawing/2014/main" id="{3AF08760-467A-4C5D-94EE-D0FB496F458C}"/>
              </a:ext>
            </a:extLst>
          </p:cNvPr>
          <p:cNvGrpSpPr/>
          <p:nvPr/>
        </p:nvGrpSpPr>
        <p:grpSpPr>
          <a:xfrm>
            <a:off x="9104376" y="3570094"/>
            <a:ext cx="759831" cy="542880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163" name="Freeform: Shape 93">
              <a:extLst>
                <a:ext uri="{FF2B5EF4-FFF2-40B4-BE49-F238E27FC236}">
                  <a16:creationId xmlns:a16="http://schemas.microsoft.com/office/drawing/2014/main" id="{AD0E1FDD-8315-42DA-869B-975FF951BE0E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94">
              <a:extLst>
                <a:ext uri="{FF2B5EF4-FFF2-40B4-BE49-F238E27FC236}">
                  <a16:creationId xmlns:a16="http://schemas.microsoft.com/office/drawing/2014/main" id="{F11C1EC7-682C-4EE1-978E-56A9BF38226F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E5E99136-66D2-4293-A569-846A3CDA90A9}"/>
              </a:ext>
            </a:extLst>
          </p:cNvPr>
          <p:cNvGrpSpPr/>
          <p:nvPr/>
        </p:nvGrpSpPr>
        <p:grpSpPr>
          <a:xfrm>
            <a:off x="3021169" y="2371275"/>
            <a:ext cx="4722555" cy="4297159"/>
            <a:chOff x="436424" y="797497"/>
            <a:chExt cx="3076608" cy="2799475"/>
          </a:xfrm>
        </p:grpSpPr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33457E2B-A044-4142-8087-266CF42A3245}"/>
                </a:ext>
              </a:extLst>
            </p:cNvPr>
            <p:cNvGrpSpPr/>
            <p:nvPr/>
          </p:nvGrpSpPr>
          <p:grpSpPr>
            <a:xfrm>
              <a:off x="436424" y="797497"/>
              <a:ext cx="2847483" cy="2799475"/>
              <a:chOff x="4329172" y="449816"/>
              <a:chExt cx="4081101" cy="4012294"/>
            </a:xfrm>
          </p:grpSpPr>
          <p:sp>
            <p:nvSpPr>
              <p:cNvPr id="189" name="Freeform: Shape 477">
                <a:extLst>
                  <a:ext uri="{FF2B5EF4-FFF2-40B4-BE49-F238E27FC236}">
                    <a16:creationId xmlns:a16="http://schemas.microsoft.com/office/drawing/2014/main" id="{1F28C75E-4E7B-48FB-B296-A922BEBDE85A}"/>
                  </a:ext>
                </a:extLst>
              </p:cNvPr>
              <p:cNvSpPr/>
              <p:nvPr/>
            </p:nvSpPr>
            <p:spPr>
              <a:xfrm>
                <a:off x="6126609" y="449816"/>
                <a:ext cx="369143" cy="159507"/>
              </a:xfrm>
              <a:custGeom>
                <a:avLst/>
                <a:gdLst>
                  <a:gd name="connsiteX0" fmla="*/ 0 w 630531"/>
                  <a:gd name="connsiteY0" fmla="*/ 256146 h 272451"/>
                  <a:gd name="connsiteX1" fmla="*/ 17904 w 630531"/>
                  <a:gd name="connsiteY1" fmla="*/ 219560 h 272451"/>
                  <a:gd name="connsiteX2" fmla="*/ 145567 w 630531"/>
                  <a:gd name="connsiteY2" fmla="*/ 91897 h 272451"/>
                  <a:gd name="connsiteX3" fmla="*/ 300475 w 630531"/>
                  <a:gd name="connsiteY3" fmla="*/ 7826 h 272451"/>
                  <a:gd name="connsiteX4" fmla="*/ 335505 w 630531"/>
                  <a:gd name="connsiteY4" fmla="*/ 42 h 272451"/>
                  <a:gd name="connsiteX5" fmla="*/ 462390 w 630531"/>
                  <a:gd name="connsiteY5" fmla="*/ 28065 h 272451"/>
                  <a:gd name="connsiteX6" fmla="*/ 518437 w 630531"/>
                  <a:gd name="connsiteY6" fmla="*/ 88005 h 272451"/>
                  <a:gd name="connsiteX7" fmla="*/ 556580 w 630531"/>
                  <a:gd name="connsiteY7" fmla="*/ 168962 h 272451"/>
                  <a:gd name="connsiteX8" fmla="*/ 635980 w 630531"/>
                  <a:gd name="connsiteY8" fmla="*/ 274050 h 272451"/>
                  <a:gd name="connsiteX9" fmla="*/ 0 w 630531"/>
                  <a:gd name="connsiteY9" fmla="*/ 256146 h 272451"/>
                  <a:gd name="connsiteX10" fmla="*/ 0 w 630531"/>
                  <a:gd name="connsiteY10" fmla="*/ 256146 h 2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31" h="272451">
                    <a:moveTo>
                      <a:pt x="0" y="256146"/>
                    </a:moveTo>
                    <a:cubicBezTo>
                      <a:pt x="6228" y="244470"/>
                      <a:pt x="14012" y="232793"/>
                      <a:pt x="17904" y="219560"/>
                    </a:cubicBezTo>
                    <a:cubicBezTo>
                      <a:pt x="39700" y="155729"/>
                      <a:pt x="91855" y="123034"/>
                      <a:pt x="145567" y="91897"/>
                    </a:cubicBezTo>
                    <a:cubicBezTo>
                      <a:pt x="196944" y="63095"/>
                      <a:pt x="249099" y="35850"/>
                      <a:pt x="300475" y="7826"/>
                    </a:cubicBezTo>
                    <a:cubicBezTo>
                      <a:pt x="311373" y="1599"/>
                      <a:pt x="323050" y="42"/>
                      <a:pt x="335505" y="42"/>
                    </a:cubicBezTo>
                    <a:cubicBezTo>
                      <a:pt x="379876" y="-737"/>
                      <a:pt x="421911" y="9383"/>
                      <a:pt x="462390" y="28065"/>
                    </a:cubicBezTo>
                    <a:cubicBezTo>
                      <a:pt x="488856" y="40520"/>
                      <a:pt x="498976" y="68544"/>
                      <a:pt x="518437" y="88005"/>
                    </a:cubicBezTo>
                    <a:cubicBezTo>
                      <a:pt x="541790" y="109801"/>
                      <a:pt x="548017" y="140160"/>
                      <a:pt x="556580" y="168962"/>
                    </a:cubicBezTo>
                    <a:cubicBezTo>
                      <a:pt x="565921" y="201656"/>
                      <a:pt x="607178" y="246805"/>
                      <a:pt x="635980" y="274050"/>
                    </a:cubicBezTo>
                    <a:cubicBezTo>
                      <a:pt x="632867" y="277943"/>
                      <a:pt x="6228" y="259260"/>
                      <a:pt x="0" y="256146"/>
                    </a:cubicBezTo>
                    <a:lnTo>
                      <a:pt x="0" y="256146"/>
                    </a:lnTo>
                    <a:close/>
                  </a:path>
                </a:pathLst>
              </a:custGeom>
              <a:solidFill>
                <a:srgbClr val="F5E2C6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478">
                <a:extLst>
                  <a:ext uri="{FF2B5EF4-FFF2-40B4-BE49-F238E27FC236}">
                    <a16:creationId xmlns:a16="http://schemas.microsoft.com/office/drawing/2014/main" id="{7C474076-A311-4E17-8986-AA72E8BC1827}"/>
                  </a:ext>
                </a:extLst>
              </p:cNvPr>
              <p:cNvSpPr/>
              <p:nvPr/>
            </p:nvSpPr>
            <p:spPr>
              <a:xfrm>
                <a:off x="6127066" y="560663"/>
                <a:ext cx="369143" cy="45573"/>
              </a:xfrm>
              <a:custGeom>
                <a:avLst/>
                <a:gdLst>
                  <a:gd name="connsiteX0" fmla="*/ 631310 w 630531"/>
                  <a:gd name="connsiteY0" fmla="*/ 80043 h 77843"/>
                  <a:gd name="connsiteX1" fmla="*/ 583047 w 630531"/>
                  <a:gd name="connsiteY1" fmla="*/ 27110 h 77843"/>
                  <a:gd name="connsiteX2" fmla="*/ 408678 w 630531"/>
                  <a:gd name="connsiteY2" fmla="*/ 8427 h 77843"/>
                  <a:gd name="connsiteX3" fmla="*/ 158022 w 630531"/>
                  <a:gd name="connsiteY3" fmla="*/ 4535 h 77843"/>
                  <a:gd name="connsiteX4" fmla="*/ 17904 w 630531"/>
                  <a:gd name="connsiteY4" fmla="*/ 28666 h 77843"/>
                  <a:gd name="connsiteX5" fmla="*/ 17904 w 630531"/>
                  <a:gd name="connsiteY5" fmla="*/ 29445 h 77843"/>
                  <a:gd name="connsiteX6" fmla="*/ 0 w 630531"/>
                  <a:gd name="connsiteY6" fmla="*/ 66031 h 77843"/>
                  <a:gd name="connsiteX7" fmla="*/ 778 w 630531"/>
                  <a:gd name="connsiteY7" fmla="*/ 66810 h 77843"/>
                  <a:gd name="connsiteX8" fmla="*/ 15569 w 630531"/>
                  <a:gd name="connsiteY8" fmla="*/ 67588 h 77843"/>
                  <a:gd name="connsiteX9" fmla="*/ 133891 w 630531"/>
                  <a:gd name="connsiteY9" fmla="*/ 47349 h 77843"/>
                  <a:gd name="connsiteX10" fmla="*/ 384546 w 630531"/>
                  <a:gd name="connsiteY10" fmla="*/ 51241 h 77843"/>
                  <a:gd name="connsiteX11" fmla="*/ 631310 w 630531"/>
                  <a:gd name="connsiteY11" fmla="*/ 80043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531" h="77843">
                    <a:moveTo>
                      <a:pt x="631310" y="80043"/>
                    </a:moveTo>
                    <a:cubicBezTo>
                      <a:pt x="615741" y="65253"/>
                      <a:pt x="597837" y="46570"/>
                      <a:pt x="583047" y="27110"/>
                    </a:cubicBezTo>
                    <a:cubicBezTo>
                      <a:pt x="519994" y="19325"/>
                      <a:pt x="455384" y="12319"/>
                      <a:pt x="408678" y="8427"/>
                    </a:cubicBezTo>
                    <a:cubicBezTo>
                      <a:pt x="322271" y="2200"/>
                      <a:pt x="244428" y="-4806"/>
                      <a:pt x="158022" y="4535"/>
                    </a:cubicBezTo>
                    <a:cubicBezTo>
                      <a:pt x="131555" y="7649"/>
                      <a:pt x="53712" y="22439"/>
                      <a:pt x="17904" y="28666"/>
                    </a:cubicBezTo>
                    <a:cubicBezTo>
                      <a:pt x="17904" y="28666"/>
                      <a:pt x="17904" y="29445"/>
                      <a:pt x="17904" y="29445"/>
                    </a:cubicBezTo>
                    <a:cubicBezTo>
                      <a:pt x="14012" y="41900"/>
                      <a:pt x="6227" y="53576"/>
                      <a:pt x="0" y="66031"/>
                    </a:cubicBezTo>
                    <a:lnTo>
                      <a:pt x="778" y="66810"/>
                    </a:lnTo>
                    <a:cubicBezTo>
                      <a:pt x="1557" y="66810"/>
                      <a:pt x="6227" y="67588"/>
                      <a:pt x="15569" y="67588"/>
                    </a:cubicBezTo>
                    <a:cubicBezTo>
                      <a:pt x="55269" y="60582"/>
                      <a:pt x="111316" y="49684"/>
                      <a:pt x="133891" y="47349"/>
                    </a:cubicBezTo>
                    <a:cubicBezTo>
                      <a:pt x="220297" y="38008"/>
                      <a:pt x="298140" y="45014"/>
                      <a:pt x="384546" y="51241"/>
                    </a:cubicBezTo>
                    <a:cubicBezTo>
                      <a:pt x="448378" y="56690"/>
                      <a:pt x="550353" y="68367"/>
                      <a:pt x="631310" y="80043"/>
                    </a:cubicBezTo>
                    <a:close/>
                  </a:path>
                </a:pathLst>
              </a:custGeom>
              <a:solidFill>
                <a:srgbClr val="99867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479">
                <a:extLst>
                  <a:ext uri="{FF2B5EF4-FFF2-40B4-BE49-F238E27FC236}">
                    <a16:creationId xmlns:a16="http://schemas.microsoft.com/office/drawing/2014/main" id="{D7000B9D-BCD4-4D3D-8727-FC67A4B7F4F4}"/>
                  </a:ext>
                </a:extLst>
              </p:cNvPr>
              <p:cNvSpPr/>
              <p:nvPr/>
            </p:nvSpPr>
            <p:spPr>
              <a:xfrm>
                <a:off x="5182526" y="2235401"/>
                <a:ext cx="1289723" cy="1513032"/>
              </a:xfrm>
              <a:custGeom>
                <a:avLst/>
                <a:gdLst>
                  <a:gd name="connsiteX0" fmla="*/ 2187846 w 2202967"/>
                  <a:gd name="connsiteY0" fmla="*/ 1789619 h 2584399"/>
                  <a:gd name="connsiteX1" fmla="*/ 2208864 w 2202967"/>
                  <a:gd name="connsiteY1" fmla="*/ 1567766 h 2584399"/>
                  <a:gd name="connsiteX2" fmla="*/ 2136469 w 2202967"/>
                  <a:gd name="connsiteY2" fmla="*/ 1394175 h 2584399"/>
                  <a:gd name="connsiteX3" fmla="*/ 1797072 w 2202967"/>
                  <a:gd name="connsiteY3" fmla="*/ 728614 h 2584399"/>
                  <a:gd name="connsiteX4" fmla="*/ 1690427 w 2202967"/>
                  <a:gd name="connsiteY4" fmla="*/ 120657 h 2584399"/>
                  <a:gd name="connsiteX5" fmla="*/ 789779 w 2202967"/>
                  <a:gd name="connsiteY5" fmla="*/ 0 h 2584399"/>
                  <a:gd name="connsiteX6" fmla="*/ 716606 w 2202967"/>
                  <a:gd name="connsiteY6" fmla="*/ 562029 h 2584399"/>
                  <a:gd name="connsiteX7" fmla="*/ 793671 w 2202967"/>
                  <a:gd name="connsiteY7" fmla="*/ 774541 h 2584399"/>
                  <a:gd name="connsiteX8" fmla="*/ 792893 w 2202967"/>
                  <a:gd name="connsiteY8" fmla="*/ 1019748 h 2584399"/>
                  <a:gd name="connsiteX9" fmla="*/ 785887 w 2202967"/>
                  <a:gd name="connsiteY9" fmla="*/ 1046215 h 2584399"/>
                  <a:gd name="connsiteX10" fmla="*/ 603733 w 2202967"/>
                  <a:gd name="connsiteY10" fmla="*/ 1387169 h 2584399"/>
                  <a:gd name="connsiteX11" fmla="*/ 574931 w 2202967"/>
                  <a:gd name="connsiteY11" fmla="*/ 1416749 h 2584399"/>
                  <a:gd name="connsiteX12" fmla="*/ 277570 w 2202967"/>
                  <a:gd name="connsiteY12" fmla="*/ 1591119 h 2584399"/>
                  <a:gd name="connsiteX13" fmla="*/ 254995 w 2202967"/>
                  <a:gd name="connsiteY13" fmla="*/ 1607465 h 2584399"/>
                  <a:gd name="connsiteX14" fmla="*/ 6675 w 2202967"/>
                  <a:gd name="connsiteY14" fmla="*/ 1877582 h 2584399"/>
                  <a:gd name="connsiteX15" fmla="*/ 5118 w 2202967"/>
                  <a:gd name="connsiteY15" fmla="*/ 1899378 h 2584399"/>
                  <a:gd name="connsiteX16" fmla="*/ 8232 w 2202967"/>
                  <a:gd name="connsiteY16" fmla="*/ 1912612 h 2584399"/>
                  <a:gd name="connsiteX17" fmla="*/ 37812 w 2202967"/>
                  <a:gd name="connsiteY17" fmla="*/ 2069855 h 2584399"/>
                  <a:gd name="connsiteX18" fmla="*/ 201283 w 2202967"/>
                  <a:gd name="connsiteY18" fmla="*/ 2206081 h 2584399"/>
                  <a:gd name="connsiteX19" fmla="*/ 349964 w 2202967"/>
                  <a:gd name="connsiteY19" fmla="*/ 2265242 h 2584399"/>
                  <a:gd name="connsiteX20" fmla="*/ 356970 w 2202967"/>
                  <a:gd name="connsiteY20" fmla="*/ 2262128 h 2584399"/>
                  <a:gd name="connsiteX21" fmla="*/ 506429 w 2202967"/>
                  <a:gd name="connsiteY21" fmla="*/ 2235662 h 2584399"/>
                  <a:gd name="connsiteX22" fmla="*/ 525111 w 2202967"/>
                  <a:gd name="connsiteY22" fmla="*/ 2217758 h 2584399"/>
                  <a:gd name="connsiteX23" fmla="*/ 546908 w 2202967"/>
                  <a:gd name="connsiteY23" fmla="*/ 2143806 h 2584399"/>
                  <a:gd name="connsiteX24" fmla="*/ 588165 w 2202967"/>
                  <a:gd name="connsiteY24" fmla="*/ 2065184 h 2584399"/>
                  <a:gd name="connsiteX25" fmla="*/ 603733 w 2202967"/>
                  <a:gd name="connsiteY25" fmla="*/ 2057400 h 2584399"/>
                  <a:gd name="connsiteX26" fmla="*/ 697924 w 2202967"/>
                  <a:gd name="connsiteY26" fmla="*/ 2044945 h 2584399"/>
                  <a:gd name="connsiteX27" fmla="*/ 728283 w 2202967"/>
                  <a:gd name="connsiteY27" fmla="*/ 2036383 h 2584399"/>
                  <a:gd name="connsiteX28" fmla="*/ 797563 w 2202967"/>
                  <a:gd name="connsiteY28" fmla="*/ 1976443 h 2584399"/>
                  <a:gd name="connsiteX29" fmla="*/ 1094146 w 2202967"/>
                  <a:gd name="connsiteY29" fmla="*/ 1675968 h 2584399"/>
                  <a:gd name="connsiteX30" fmla="*/ 1168876 w 2202967"/>
                  <a:gd name="connsiteY30" fmla="*/ 1566987 h 2584399"/>
                  <a:gd name="connsiteX31" fmla="*/ 1204684 w 2202967"/>
                  <a:gd name="connsiteY31" fmla="*/ 1492257 h 2584399"/>
                  <a:gd name="connsiteX32" fmla="*/ 1271629 w 2202967"/>
                  <a:gd name="connsiteY32" fmla="*/ 1372378 h 2584399"/>
                  <a:gd name="connsiteX33" fmla="*/ 1291090 w 2202967"/>
                  <a:gd name="connsiteY33" fmla="*/ 1412079 h 2584399"/>
                  <a:gd name="connsiteX34" fmla="*/ 1456118 w 2202967"/>
                  <a:gd name="connsiteY34" fmla="*/ 1626926 h 2584399"/>
                  <a:gd name="connsiteX35" fmla="*/ 1478693 w 2202967"/>
                  <a:gd name="connsiteY35" fmla="*/ 1659621 h 2584399"/>
                  <a:gd name="connsiteX36" fmla="*/ 1572883 w 2202967"/>
                  <a:gd name="connsiteY36" fmla="*/ 1852672 h 2584399"/>
                  <a:gd name="connsiteX37" fmla="*/ 1579111 w 2202967"/>
                  <a:gd name="connsiteY37" fmla="*/ 1865127 h 2584399"/>
                  <a:gd name="connsiteX38" fmla="*/ 1550309 w 2202967"/>
                  <a:gd name="connsiteY38" fmla="*/ 2043388 h 2584399"/>
                  <a:gd name="connsiteX39" fmla="*/ 1518393 w 2202967"/>
                  <a:gd name="connsiteY39" fmla="*/ 2093208 h 2584399"/>
                  <a:gd name="connsiteX40" fmla="*/ 1512944 w 2202967"/>
                  <a:gd name="connsiteY40" fmla="*/ 2119675 h 2584399"/>
                  <a:gd name="connsiteX41" fmla="*/ 1536297 w 2202967"/>
                  <a:gd name="connsiteY41" fmla="*/ 2238775 h 2584399"/>
                  <a:gd name="connsiteX42" fmla="*/ 1533183 w 2202967"/>
                  <a:gd name="connsiteY42" fmla="*/ 2266021 h 2584399"/>
                  <a:gd name="connsiteX43" fmla="*/ 1469352 w 2202967"/>
                  <a:gd name="connsiteY43" fmla="*/ 2403803 h 2584399"/>
                  <a:gd name="connsiteX44" fmla="*/ 1489591 w 2202967"/>
                  <a:gd name="connsiteY44" fmla="*/ 2459850 h 2584399"/>
                  <a:gd name="connsiteX45" fmla="*/ 1513722 w 2202967"/>
                  <a:gd name="connsiteY45" fmla="*/ 2477754 h 2584399"/>
                  <a:gd name="connsiteX46" fmla="*/ 1724678 w 2202967"/>
                  <a:gd name="connsiteY46" fmla="*/ 2579729 h 2584399"/>
                  <a:gd name="connsiteX47" fmla="*/ 1776833 w 2202967"/>
                  <a:gd name="connsiteY47" fmla="*/ 2582843 h 2584399"/>
                  <a:gd name="connsiteX48" fmla="*/ 1906053 w 2202967"/>
                  <a:gd name="connsiteY48" fmla="*/ 2541586 h 2584399"/>
                  <a:gd name="connsiteX49" fmla="*/ 1985453 w 2202967"/>
                  <a:gd name="connsiteY49" fmla="*/ 2512005 h 2584399"/>
                  <a:gd name="connsiteX50" fmla="*/ 2032159 w 2202967"/>
                  <a:gd name="connsiteY50" fmla="*/ 2461407 h 2584399"/>
                  <a:gd name="connsiteX51" fmla="*/ 2060961 w 2202967"/>
                  <a:gd name="connsiteY51" fmla="*/ 2385899 h 2584399"/>
                  <a:gd name="connsiteX52" fmla="*/ 2158265 w 2202967"/>
                  <a:gd name="connsiteY52" fmla="*/ 2027820 h 2584399"/>
                  <a:gd name="connsiteX53" fmla="*/ 2187846 w 2202967"/>
                  <a:gd name="connsiteY53" fmla="*/ 1789619 h 25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02967" h="2584399">
                    <a:moveTo>
                      <a:pt x="2187846" y="1789619"/>
                    </a:moveTo>
                    <a:cubicBezTo>
                      <a:pt x="2187068" y="1738242"/>
                      <a:pt x="2208864" y="1580999"/>
                      <a:pt x="2208864" y="1567766"/>
                    </a:cubicBezTo>
                    <a:cubicBezTo>
                      <a:pt x="2208864" y="1521060"/>
                      <a:pt x="2152038" y="1419084"/>
                      <a:pt x="2136469" y="1394175"/>
                    </a:cubicBezTo>
                    <a:cubicBezTo>
                      <a:pt x="1982339" y="1148968"/>
                      <a:pt x="1840664" y="850828"/>
                      <a:pt x="1797072" y="728614"/>
                    </a:cubicBezTo>
                    <a:cubicBezTo>
                      <a:pt x="1670187" y="372870"/>
                      <a:pt x="1669409" y="326164"/>
                      <a:pt x="1690427" y="120657"/>
                    </a:cubicBezTo>
                    <a:cubicBezTo>
                      <a:pt x="1433544" y="31916"/>
                      <a:pt x="867622" y="0"/>
                      <a:pt x="789779" y="0"/>
                    </a:cubicBezTo>
                    <a:cubicBezTo>
                      <a:pt x="729061" y="96526"/>
                      <a:pt x="690139" y="518437"/>
                      <a:pt x="716606" y="562029"/>
                    </a:cubicBezTo>
                    <a:cubicBezTo>
                      <a:pt x="721277" y="569814"/>
                      <a:pt x="793671" y="765979"/>
                      <a:pt x="793671" y="774541"/>
                    </a:cubicBezTo>
                    <a:cubicBezTo>
                      <a:pt x="789001" y="880408"/>
                      <a:pt x="796785" y="913881"/>
                      <a:pt x="792893" y="1019748"/>
                    </a:cubicBezTo>
                    <a:cubicBezTo>
                      <a:pt x="792893" y="1029868"/>
                      <a:pt x="790557" y="1037652"/>
                      <a:pt x="785887" y="1046215"/>
                    </a:cubicBezTo>
                    <a:cubicBezTo>
                      <a:pt x="725169" y="1159866"/>
                      <a:pt x="664451" y="1273518"/>
                      <a:pt x="603733" y="1387169"/>
                    </a:cubicBezTo>
                    <a:cubicBezTo>
                      <a:pt x="596727" y="1400402"/>
                      <a:pt x="587386" y="1409744"/>
                      <a:pt x="574931" y="1416749"/>
                    </a:cubicBezTo>
                    <a:cubicBezTo>
                      <a:pt x="476070" y="1474353"/>
                      <a:pt x="376431" y="1532736"/>
                      <a:pt x="277570" y="1591119"/>
                    </a:cubicBezTo>
                    <a:cubicBezTo>
                      <a:pt x="269785" y="1595789"/>
                      <a:pt x="261223" y="1600460"/>
                      <a:pt x="254995" y="1607465"/>
                    </a:cubicBezTo>
                    <a:cubicBezTo>
                      <a:pt x="172481" y="1697764"/>
                      <a:pt x="89967" y="1788062"/>
                      <a:pt x="6675" y="1877582"/>
                    </a:cubicBezTo>
                    <a:cubicBezTo>
                      <a:pt x="-1110" y="1885366"/>
                      <a:pt x="-2667" y="1891594"/>
                      <a:pt x="5118" y="1899378"/>
                    </a:cubicBezTo>
                    <a:cubicBezTo>
                      <a:pt x="10567" y="1904049"/>
                      <a:pt x="10567" y="1908719"/>
                      <a:pt x="8232" y="1912612"/>
                    </a:cubicBezTo>
                    <a:cubicBezTo>
                      <a:pt x="19130" y="1939078"/>
                      <a:pt x="36255" y="2058179"/>
                      <a:pt x="37812" y="2069855"/>
                    </a:cubicBezTo>
                    <a:cubicBezTo>
                      <a:pt x="45596" y="2125903"/>
                      <a:pt x="127332" y="2180393"/>
                      <a:pt x="201283" y="2206081"/>
                    </a:cubicBezTo>
                    <a:cubicBezTo>
                      <a:pt x="280683" y="2234105"/>
                      <a:pt x="327389" y="2259015"/>
                      <a:pt x="349964" y="2265242"/>
                    </a:cubicBezTo>
                    <a:cubicBezTo>
                      <a:pt x="351521" y="2263685"/>
                      <a:pt x="353856" y="2262907"/>
                      <a:pt x="356970" y="2262128"/>
                    </a:cubicBezTo>
                    <a:cubicBezTo>
                      <a:pt x="407568" y="2258236"/>
                      <a:pt x="455831" y="2243446"/>
                      <a:pt x="506429" y="2235662"/>
                    </a:cubicBezTo>
                    <a:cubicBezTo>
                      <a:pt x="517327" y="2234105"/>
                      <a:pt x="521998" y="2228655"/>
                      <a:pt x="525111" y="2217758"/>
                    </a:cubicBezTo>
                    <a:cubicBezTo>
                      <a:pt x="532117" y="2192848"/>
                      <a:pt x="540680" y="2168716"/>
                      <a:pt x="546908" y="2143806"/>
                    </a:cubicBezTo>
                    <a:cubicBezTo>
                      <a:pt x="554692" y="2114226"/>
                      <a:pt x="574153" y="2091651"/>
                      <a:pt x="588165" y="2065184"/>
                    </a:cubicBezTo>
                    <a:cubicBezTo>
                      <a:pt x="591278" y="2058957"/>
                      <a:pt x="597506" y="2058179"/>
                      <a:pt x="603733" y="2057400"/>
                    </a:cubicBezTo>
                    <a:cubicBezTo>
                      <a:pt x="634871" y="2053508"/>
                      <a:pt x="666786" y="2049616"/>
                      <a:pt x="697924" y="2044945"/>
                    </a:cubicBezTo>
                    <a:cubicBezTo>
                      <a:pt x="708044" y="2043388"/>
                      <a:pt x="719720" y="2044167"/>
                      <a:pt x="728283" y="2036383"/>
                    </a:cubicBezTo>
                    <a:cubicBezTo>
                      <a:pt x="751636" y="2016143"/>
                      <a:pt x="775767" y="1998239"/>
                      <a:pt x="797563" y="1976443"/>
                    </a:cubicBezTo>
                    <a:cubicBezTo>
                      <a:pt x="897203" y="1876804"/>
                      <a:pt x="994507" y="1775607"/>
                      <a:pt x="1094146" y="1675968"/>
                    </a:cubicBezTo>
                    <a:cubicBezTo>
                      <a:pt x="1126062" y="1644052"/>
                      <a:pt x="1151751" y="1609022"/>
                      <a:pt x="1168876" y="1566987"/>
                    </a:cubicBezTo>
                    <a:cubicBezTo>
                      <a:pt x="1178996" y="1541299"/>
                      <a:pt x="1192229" y="1517167"/>
                      <a:pt x="1204684" y="1492257"/>
                    </a:cubicBezTo>
                    <a:cubicBezTo>
                      <a:pt x="1224923" y="1452557"/>
                      <a:pt x="1245941" y="1412857"/>
                      <a:pt x="1271629" y="1372378"/>
                    </a:cubicBezTo>
                    <a:cubicBezTo>
                      <a:pt x="1278635" y="1387169"/>
                      <a:pt x="1286420" y="1399624"/>
                      <a:pt x="1291090" y="1412079"/>
                    </a:cubicBezTo>
                    <a:cubicBezTo>
                      <a:pt x="1323784" y="1500820"/>
                      <a:pt x="1379053" y="1572436"/>
                      <a:pt x="1456118" y="1626926"/>
                    </a:cubicBezTo>
                    <a:cubicBezTo>
                      <a:pt x="1467795" y="1634711"/>
                      <a:pt x="1474022" y="1646387"/>
                      <a:pt x="1478693" y="1659621"/>
                    </a:cubicBezTo>
                    <a:cubicBezTo>
                      <a:pt x="1502046" y="1728123"/>
                      <a:pt x="1521507" y="1798182"/>
                      <a:pt x="1572883" y="1852672"/>
                    </a:cubicBezTo>
                    <a:cubicBezTo>
                      <a:pt x="1575997" y="1855786"/>
                      <a:pt x="1578332" y="1860456"/>
                      <a:pt x="1579111" y="1865127"/>
                    </a:cubicBezTo>
                    <a:cubicBezTo>
                      <a:pt x="1590009" y="1927402"/>
                      <a:pt x="1589230" y="1988120"/>
                      <a:pt x="1550309" y="2043388"/>
                    </a:cubicBezTo>
                    <a:cubicBezTo>
                      <a:pt x="1538632" y="2058957"/>
                      <a:pt x="1530069" y="2076861"/>
                      <a:pt x="1518393" y="2093208"/>
                    </a:cubicBezTo>
                    <a:cubicBezTo>
                      <a:pt x="1512944" y="2101771"/>
                      <a:pt x="1510608" y="2108777"/>
                      <a:pt x="1512944" y="2119675"/>
                    </a:cubicBezTo>
                    <a:cubicBezTo>
                      <a:pt x="1521507" y="2159375"/>
                      <a:pt x="1527734" y="2199075"/>
                      <a:pt x="1536297" y="2238775"/>
                    </a:cubicBezTo>
                    <a:cubicBezTo>
                      <a:pt x="1538632" y="2248895"/>
                      <a:pt x="1537075" y="2256679"/>
                      <a:pt x="1533183" y="2266021"/>
                    </a:cubicBezTo>
                    <a:cubicBezTo>
                      <a:pt x="1511387" y="2311948"/>
                      <a:pt x="1491148" y="2357876"/>
                      <a:pt x="1469352" y="2403803"/>
                    </a:cubicBezTo>
                    <a:cubicBezTo>
                      <a:pt x="1452226" y="2441168"/>
                      <a:pt x="1452226" y="2441168"/>
                      <a:pt x="1489591" y="2459850"/>
                    </a:cubicBezTo>
                    <a:cubicBezTo>
                      <a:pt x="1495040" y="2469192"/>
                      <a:pt x="1504381" y="2473084"/>
                      <a:pt x="1513722" y="2477754"/>
                    </a:cubicBezTo>
                    <a:cubicBezTo>
                      <a:pt x="1584560" y="2511227"/>
                      <a:pt x="1654619" y="2545478"/>
                      <a:pt x="1724678" y="2579729"/>
                    </a:cubicBezTo>
                    <a:cubicBezTo>
                      <a:pt x="1742582" y="2588292"/>
                      <a:pt x="1758929" y="2589071"/>
                      <a:pt x="1776833" y="2582843"/>
                    </a:cubicBezTo>
                    <a:cubicBezTo>
                      <a:pt x="1819647" y="2568053"/>
                      <a:pt x="1863239" y="2555598"/>
                      <a:pt x="1906053" y="2541586"/>
                    </a:cubicBezTo>
                    <a:cubicBezTo>
                      <a:pt x="1932520" y="2533023"/>
                      <a:pt x="1961322" y="2527574"/>
                      <a:pt x="1985453" y="2512005"/>
                    </a:cubicBezTo>
                    <a:cubicBezTo>
                      <a:pt x="2014255" y="2508113"/>
                      <a:pt x="2024375" y="2486317"/>
                      <a:pt x="2032159" y="2461407"/>
                    </a:cubicBezTo>
                    <a:cubicBezTo>
                      <a:pt x="2039943" y="2435719"/>
                      <a:pt x="2050063" y="2410809"/>
                      <a:pt x="2060961" y="2385899"/>
                    </a:cubicBezTo>
                    <a:cubicBezTo>
                      <a:pt x="2120122" y="2246560"/>
                      <a:pt x="2134134" y="2177279"/>
                      <a:pt x="2158265" y="2027820"/>
                    </a:cubicBezTo>
                    <a:cubicBezTo>
                      <a:pt x="2159822" y="2023149"/>
                      <a:pt x="2187846" y="1795846"/>
                      <a:pt x="2187846" y="1789619"/>
                    </a:cubicBezTo>
                    <a:close/>
                  </a:path>
                </a:pathLst>
              </a:custGeom>
              <a:solidFill>
                <a:srgbClr val="23282E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480">
                <a:extLst>
                  <a:ext uri="{FF2B5EF4-FFF2-40B4-BE49-F238E27FC236}">
                    <a16:creationId xmlns:a16="http://schemas.microsoft.com/office/drawing/2014/main" id="{83D2EC4C-5B07-4FC7-B88D-6D12C33DB098}"/>
                  </a:ext>
                </a:extLst>
              </p:cNvPr>
              <p:cNvSpPr/>
              <p:nvPr/>
            </p:nvSpPr>
            <p:spPr>
              <a:xfrm>
                <a:off x="6071910" y="2344777"/>
                <a:ext cx="2315121" cy="1727226"/>
              </a:xfrm>
              <a:custGeom>
                <a:avLst/>
                <a:gdLst>
                  <a:gd name="connsiteX0" fmla="*/ 3959134 w 3954442"/>
                  <a:gd name="connsiteY0" fmla="*/ 2877091 h 2950263"/>
                  <a:gd name="connsiteX1" fmla="*/ 3710035 w 3954442"/>
                  <a:gd name="connsiteY1" fmla="*/ 2547035 h 2950263"/>
                  <a:gd name="connsiteX2" fmla="*/ 3710035 w 3954442"/>
                  <a:gd name="connsiteY2" fmla="*/ 2547035 h 2950263"/>
                  <a:gd name="connsiteX3" fmla="*/ 3710035 w 3954442"/>
                  <a:gd name="connsiteY3" fmla="*/ 2547035 h 2950263"/>
                  <a:gd name="connsiteX4" fmla="*/ 3707700 w 3954442"/>
                  <a:gd name="connsiteY4" fmla="*/ 2543921 h 2950263"/>
                  <a:gd name="connsiteX5" fmla="*/ 3706143 w 3954442"/>
                  <a:gd name="connsiteY5" fmla="*/ 2545478 h 2950263"/>
                  <a:gd name="connsiteX6" fmla="*/ 1170006 w 3954442"/>
                  <a:gd name="connsiteY6" fmla="*/ 1406630 h 2950263"/>
                  <a:gd name="connsiteX7" fmla="*/ 1171563 w 3954442"/>
                  <a:gd name="connsiteY7" fmla="*/ 1402738 h 2950263"/>
                  <a:gd name="connsiteX8" fmla="*/ 455404 w 3954442"/>
                  <a:gd name="connsiteY8" fmla="*/ 337840 h 2950263"/>
                  <a:gd name="connsiteX9" fmla="*/ 345645 w 3954442"/>
                  <a:gd name="connsiteY9" fmla="*/ 228081 h 2950263"/>
                  <a:gd name="connsiteX10" fmla="*/ 82534 w 3954442"/>
                  <a:gd name="connsiteY10" fmla="*/ 0 h 2950263"/>
                  <a:gd name="connsiteX11" fmla="*/ 20 w 3954442"/>
                  <a:gd name="connsiteY11" fmla="*/ 136226 h 2950263"/>
                  <a:gd name="connsiteX12" fmla="*/ 263131 w 3954442"/>
                  <a:gd name="connsiteY12" fmla="*/ 351852 h 2950263"/>
                  <a:gd name="connsiteX13" fmla="*/ 354208 w 3954442"/>
                  <a:gd name="connsiteY13" fmla="*/ 448378 h 2950263"/>
                  <a:gd name="connsiteX14" fmla="*/ 1102282 w 3954442"/>
                  <a:gd name="connsiteY14" fmla="*/ 1521838 h 2950263"/>
                  <a:gd name="connsiteX15" fmla="*/ 1110845 w 3954442"/>
                  <a:gd name="connsiteY15" fmla="*/ 1528065 h 2950263"/>
                  <a:gd name="connsiteX16" fmla="*/ 1110067 w 3954442"/>
                  <a:gd name="connsiteY16" fmla="*/ 1528844 h 2950263"/>
                  <a:gd name="connsiteX17" fmla="*/ 3652431 w 3954442"/>
                  <a:gd name="connsiteY17" fmla="*/ 2670027 h 2950263"/>
                  <a:gd name="connsiteX18" fmla="*/ 3868057 w 3954442"/>
                  <a:gd name="connsiteY18" fmla="*/ 2955713 h 2950263"/>
                  <a:gd name="connsiteX19" fmla="*/ 3959134 w 3954442"/>
                  <a:gd name="connsiteY19" fmla="*/ 2877091 h 295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54442" h="2950263">
                    <a:moveTo>
                      <a:pt x="3959134" y="2877091"/>
                    </a:move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07700" y="2543921"/>
                    </a:lnTo>
                    <a:lnTo>
                      <a:pt x="3706143" y="2545478"/>
                    </a:lnTo>
                    <a:lnTo>
                      <a:pt x="1170006" y="1406630"/>
                    </a:lnTo>
                    <a:lnTo>
                      <a:pt x="1171563" y="1402738"/>
                    </a:lnTo>
                    <a:cubicBezTo>
                      <a:pt x="1119408" y="1324116"/>
                      <a:pt x="478757" y="368978"/>
                      <a:pt x="455404" y="337840"/>
                    </a:cubicBezTo>
                    <a:cubicBezTo>
                      <a:pt x="424267" y="296583"/>
                      <a:pt x="410255" y="284128"/>
                      <a:pt x="345645" y="228081"/>
                    </a:cubicBezTo>
                    <a:cubicBezTo>
                      <a:pt x="317621" y="203950"/>
                      <a:pt x="130019" y="49820"/>
                      <a:pt x="82534" y="0"/>
                    </a:cubicBezTo>
                    <a:cubicBezTo>
                      <a:pt x="80199" y="778"/>
                      <a:pt x="21816" y="91855"/>
                      <a:pt x="20" y="136226"/>
                    </a:cubicBezTo>
                    <a:cubicBezTo>
                      <a:pt x="-2315" y="140118"/>
                      <a:pt x="198521" y="302032"/>
                      <a:pt x="263131" y="351852"/>
                    </a:cubicBezTo>
                    <a:cubicBezTo>
                      <a:pt x="298939" y="379876"/>
                      <a:pt x="326962" y="411013"/>
                      <a:pt x="354208" y="448378"/>
                    </a:cubicBezTo>
                    <a:cubicBezTo>
                      <a:pt x="423488" y="544125"/>
                      <a:pt x="1069588" y="1494593"/>
                      <a:pt x="1102282" y="1521838"/>
                    </a:cubicBezTo>
                    <a:cubicBezTo>
                      <a:pt x="1104618" y="1524173"/>
                      <a:pt x="1107731" y="1525730"/>
                      <a:pt x="1110845" y="1528065"/>
                    </a:cubicBezTo>
                    <a:lnTo>
                      <a:pt x="1110067" y="1528844"/>
                    </a:lnTo>
                    <a:lnTo>
                      <a:pt x="3652431" y="2670027"/>
                    </a:lnTo>
                    <a:lnTo>
                      <a:pt x="3868057" y="2955713"/>
                    </a:lnTo>
                    <a:lnTo>
                      <a:pt x="3959134" y="2877091"/>
                    </a:lnTo>
                    <a:close/>
                  </a:path>
                </a:pathLst>
              </a:custGeom>
              <a:solidFill>
                <a:srgbClr val="2EA87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481">
                <a:extLst>
                  <a:ext uri="{FF2B5EF4-FFF2-40B4-BE49-F238E27FC236}">
                    <a16:creationId xmlns:a16="http://schemas.microsoft.com/office/drawing/2014/main" id="{2EAD9B4A-8CBE-408C-8E98-667B1A073FC0}"/>
                  </a:ext>
                </a:extLst>
              </p:cNvPr>
              <p:cNvSpPr/>
              <p:nvPr/>
            </p:nvSpPr>
            <p:spPr>
              <a:xfrm>
                <a:off x="7488338" y="3600775"/>
                <a:ext cx="861334" cy="861335"/>
              </a:xfrm>
              <a:custGeom>
                <a:avLst/>
                <a:gdLst>
                  <a:gd name="connsiteX0" fmla="*/ 1472797 w 1471239"/>
                  <a:gd name="connsiteY0" fmla="*/ 736398 h 1471239"/>
                  <a:gd name="connsiteX1" fmla="*/ 736399 w 1471239"/>
                  <a:gd name="connsiteY1" fmla="*/ 1472796 h 1471239"/>
                  <a:gd name="connsiteX2" fmla="*/ 1 w 1471239"/>
                  <a:gd name="connsiteY2" fmla="*/ 736398 h 1471239"/>
                  <a:gd name="connsiteX3" fmla="*/ 736399 w 1471239"/>
                  <a:gd name="connsiteY3" fmla="*/ 0 h 1471239"/>
                  <a:gd name="connsiteX4" fmla="*/ 1472797 w 1471239"/>
                  <a:gd name="connsiteY4" fmla="*/ 736398 h 14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239" h="1471239">
                    <a:moveTo>
                      <a:pt x="1472797" y="736398"/>
                    </a:moveTo>
                    <a:cubicBezTo>
                      <a:pt x="1472797" y="1143100"/>
                      <a:pt x="1143100" y="1472796"/>
                      <a:pt x="736399" y="1472796"/>
                    </a:cubicBezTo>
                    <a:cubicBezTo>
                      <a:pt x="329697" y="1472796"/>
                      <a:pt x="1" y="1143099"/>
                      <a:pt x="1" y="736398"/>
                    </a:cubicBezTo>
                    <a:cubicBezTo>
                      <a:pt x="1" y="329697"/>
                      <a:pt x="329697" y="0"/>
                      <a:pt x="736399" y="0"/>
                    </a:cubicBezTo>
                    <a:cubicBezTo>
                      <a:pt x="1143100" y="0"/>
                      <a:pt x="1472797" y="329697"/>
                      <a:pt x="1472797" y="73639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482">
                <a:extLst>
                  <a:ext uri="{FF2B5EF4-FFF2-40B4-BE49-F238E27FC236}">
                    <a16:creationId xmlns:a16="http://schemas.microsoft.com/office/drawing/2014/main" id="{233C7413-109D-43C9-B27F-AB1372A2C833}"/>
                  </a:ext>
                </a:extLst>
              </p:cNvPr>
              <p:cNvSpPr/>
              <p:nvPr/>
            </p:nvSpPr>
            <p:spPr>
              <a:xfrm>
                <a:off x="7605006" y="3717443"/>
                <a:ext cx="628910" cy="628911"/>
              </a:xfrm>
              <a:custGeom>
                <a:avLst/>
                <a:gdLst>
                  <a:gd name="connsiteX0" fmla="*/ 1074238 w 1074238"/>
                  <a:gd name="connsiteY0" fmla="*/ 537119 h 1074238"/>
                  <a:gd name="connsiteX1" fmla="*/ 537119 w 1074238"/>
                  <a:gd name="connsiteY1" fmla="*/ 1074238 h 1074238"/>
                  <a:gd name="connsiteX2" fmla="*/ 0 w 1074238"/>
                  <a:gd name="connsiteY2" fmla="*/ 537119 h 1074238"/>
                  <a:gd name="connsiteX3" fmla="*/ 537119 w 1074238"/>
                  <a:gd name="connsiteY3" fmla="*/ 0 h 1074238"/>
                  <a:gd name="connsiteX4" fmla="*/ 1074238 w 1074238"/>
                  <a:gd name="connsiteY4" fmla="*/ 537119 h 107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238" h="1074238">
                    <a:moveTo>
                      <a:pt x="1074238" y="537119"/>
                    </a:moveTo>
                    <a:cubicBezTo>
                      <a:pt x="1074238" y="833762"/>
                      <a:pt x="833762" y="1074238"/>
                      <a:pt x="537119" y="1074238"/>
                    </a:cubicBezTo>
                    <a:cubicBezTo>
                      <a:pt x="240476" y="1074238"/>
                      <a:pt x="0" y="833762"/>
                      <a:pt x="0" y="537119"/>
                    </a:cubicBezTo>
                    <a:cubicBezTo>
                      <a:pt x="0" y="240476"/>
                      <a:pt x="240476" y="0"/>
                      <a:pt x="537119" y="0"/>
                    </a:cubicBezTo>
                    <a:cubicBezTo>
                      <a:pt x="833762" y="0"/>
                      <a:pt x="1074238" y="240476"/>
                      <a:pt x="1074238" y="537119"/>
                    </a:cubicBezTo>
                    <a:close/>
                  </a:path>
                </a:pathLst>
              </a:custGeom>
              <a:solidFill>
                <a:srgbClr val="73635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483">
                <a:extLst>
                  <a:ext uri="{FF2B5EF4-FFF2-40B4-BE49-F238E27FC236}">
                    <a16:creationId xmlns:a16="http://schemas.microsoft.com/office/drawing/2014/main" id="{FDB33E52-4986-46CD-A36C-0FB8185847CA}"/>
                  </a:ext>
                </a:extLst>
              </p:cNvPr>
              <p:cNvSpPr/>
              <p:nvPr/>
            </p:nvSpPr>
            <p:spPr>
              <a:xfrm>
                <a:off x="4329172" y="3263533"/>
                <a:ext cx="4557" cy="13672"/>
              </a:xfrm>
              <a:custGeom>
                <a:avLst/>
                <a:gdLst>
                  <a:gd name="connsiteX0" fmla="*/ 49 w 0"/>
                  <a:gd name="connsiteY0" fmla="*/ 0 h 23353"/>
                  <a:gd name="connsiteX1" fmla="*/ 3941 w 0"/>
                  <a:gd name="connsiteY1" fmla="*/ 24909 h 23353"/>
                  <a:gd name="connsiteX2" fmla="*/ 49 w 0"/>
                  <a:gd name="connsiteY2" fmla="*/ 0 h 2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3353">
                    <a:moveTo>
                      <a:pt x="49" y="0"/>
                    </a:moveTo>
                    <a:cubicBezTo>
                      <a:pt x="7833" y="7006"/>
                      <a:pt x="3941" y="16347"/>
                      <a:pt x="3941" y="24909"/>
                    </a:cubicBezTo>
                    <a:cubicBezTo>
                      <a:pt x="-730" y="17125"/>
                      <a:pt x="49" y="8563"/>
                      <a:pt x="49" y="0"/>
                    </a:cubicBezTo>
                    <a:close/>
                  </a:path>
                </a:pathLst>
              </a:custGeom>
              <a:solidFill>
                <a:srgbClr val="51281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484">
                <a:extLst>
                  <a:ext uri="{FF2B5EF4-FFF2-40B4-BE49-F238E27FC236}">
                    <a16:creationId xmlns:a16="http://schemas.microsoft.com/office/drawing/2014/main" id="{A3FDDC96-F96B-4F39-BEC2-C182E4656888}"/>
                  </a:ext>
                </a:extLst>
              </p:cNvPr>
              <p:cNvSpPr/>
              <p:nvPr/>
            </p:nvSpPr>
            <p:spPr>
              <a:xfrm>
                <a:off x="5410595" y="978003"/>
                <a:ext cx="1070971" cy="1750013"/>
              </a:xfrm>
              <a:custGeom>
                <a:avLst/>
                <a:gdLst>
                  <a:gd name="connsiteX0" fmla="*/ 53812 w 1829319"/>
                  <a:gd name="connsiteY0" fmla="*/ 1561592 h 2989185"/>
                  <a:gd name="connsiteX1" fmla="*/ 49920 w 1829319"/>
                  <a:gd name="connsiteY1" fmla="*/ 1561592 h 2989185"/>
                  <a:gd name="connsiteX2" fmla="*/ 10220 w 1829319"/>
                  <a:gd name="connsiteY2" fmla="*/ 1527341 h 2989185"/>
                  <a:gd name="connsiteX3" fmla="*/ 100 w 1829319"/>
                  <a:gd name="connsiteY3" fmla="*/ 1221416 h 2989185"/>
                  <a:gd name="connsiteX4" fmla="*/ 7106 w 1829319"/>
                  <a:gd name="connsiteY4" fmla="*/ 1187944 h 2989185"/>
                  <a:gd name="connsiteX5" fmla="*/ 197822 w 1829319"/>
                  <a:gd name="connsiteY5" fmla="*/ 890582 h 2989185"/>
                  <a:gd name="connsiteX6" fmla="*/ 616620 w 1829319"/>
                  <a:gd name="connsiteY6" fmla="*/ 343343 h 2989185"/>
                  <a:gd name="connsiteX7" fmla="*/ 663326 w 1829319"/>
                  <a:gd name="connsiteY7" fmla="*/ 302086 h 2989185"/>
                  <a:gd name="connsiteX8" fmla="*/ 1029189 w 1829319"/>
                  <a:gd name="connsiteY8" fmla="*/ 119154 h 2989185"/>
                  <a:gd name="connsiteX9" fmla="*/ 1097692 w 1829319"/>
                  <a:gd name="connsiteY9" fmla="*/ 112927 h 2989185"/>
                  <a:gd name="connsiteX10" fmla="*/ 1120266 w 1829319"/>
                  <a:gd name="connsiteY10" fmla="*/ 99694 h 2989185"/>
                  <a:gd name="connsiteX11" fmla="*/ 1175535 w 1829319"/>
                  <a:gd name="connsiteY11" fmla="*/ 12509 h 2989185"/>
                  <a:gd name="connsiteX12" fmla="*/ 1189547 w 1829319"/>
                  <a:gd name="connsiteY12" fmla="*/ 54 h 2989185"/>
                  <a:gd name="connsiteX13" fmla="*/ 1258049 w 1829319"/>
                  <a:gd name="connsiteY13" fmla="*/ 64664 h 2989185"/>
                  <a:gd name="connsiteX14" fmla="*/ 1367030 w 1829319"/>
                  <a:gd name="connsiteY14" fmla="*/ 172866 h 2989185"/>
                  <a:gd name="connsiteX15" fmla="*/ 1511818 w 1829319"/>
                  <a:gd name="connsiteY15" fmla="*/ 313763 h 2989185"/>
                  <a:gd name="connsiteX16" fmla="*/ 1578764 w 1829319"/>
                  <a:gd name="connsiteY16" fmla="*/ 372145 h 2989185"/>
                  <a:gd name="connsiteX17" fmla="*/ 1593554 w 1829319"/>
                  <a:gd name="connsiteY17" fmla="*/ 408732 h 2989185"/>
                  <a:gd name="connsiteX18" fmla="*/ 1603673 w 1829319"/>
                  <a:gd name="connsiteY18" fmla="*/ 618130 h 2989185"/>
                  <a:gd name="connsiteX19" fmla="*/ 1609901 w 1829319"/>
                  <a:gd name="connsiteY19" fmla="*/ 741123 h 2989185"/>
                  <a:gd name="connsiteX20" fmla="*/ 1607566 w 1829319"/>
                  <a:gd name="connsiteY20" fmla="*/ 805733 h 2989185"/>
                  <a:gd name="connsiteX21" fmla="*/ 1560860 w 1829319"/>
                  <a:gd name="connsiteY21" fmla="*/ 1196507 h 2989185"/>
                  <a:gd name="connsiteX22" fmla="*/ 1527387 w 1829319"/>
                  <a:gd name="connsiteY22" fmla="*/ 1476743 h 2989185"/>
                  <a:gd name="connsiteX23" fmla="*/ 1511818 w 1829319"/>
                  <a:gd name="connsiteY23" fmla="*/ 1611412 h 2989185"/>
                  <a:gd name="connsiteX24" fmla="*/ 1468226 w 1829319"/>
                  <a:gd name="connsiteY24" fmla="*/ 1788116 h 2989185"/>
                  <a:gd name="connsiteX25" fmla="*/ 1314096 w 1829319"/>
                  <a:gd name="connsiteY25" fmla="*/ 2320565 h 2989185"/>
                  <a:gd name="connsiteX26" fmla="*/ 1311761 w 1829319"/>
                  <a:gd name="connsiteY26" fmla="*/ 2376612 h 2989185"/>
                  <a:gd name="connsiteX27" fmla="*/ 1374814 w 1829319"/>
                  <a:gd name="connsiteY27" fmla="*/ 2701219 h 2989185"/>
                  <a:gd name="connsiteX28" fmla="*/ 1380263 w 1829319"/>
                  <a:gd name="connsiteY28" fmla="*/ 2722237 h 2989185"/>
                  <a:gd name="connsiteX29" fmla="*/ 1438646 w 1829319"/>
                  <a:gd name="connsiteY29" fmla="*/ 2585232 h 2989185"/>
                  <a:gd name="connsiteX30" fmla="*/ 1630140 w 1829319"/>
                  <a:gd name="connsiteY30" fmla="*/ 2157094 h 2989185"/>
                  <a:gd name="connsiteX31" fmla="*/ 1651158 w 1829319"/>
                  <a:gd name="connsiteY31" fmla="*/ 2083143 h 2989185"/>
                  <a:gd name="connsiteX32" fmla="*/ 1704870 w 1829319"/>
                  <a:gd name="connsiteY32" fmla="*/ 1835601 h 2989185"/>
                  <a:gd name="connsiteX33" fmla="*/ 1732893 w 1829319"/>
                  <a:gd name="connsiteY33" fmla="*/ 1630873 h 2989185"/>
                  <a:gd name="connsiteX34" fmla="*/ 1776486 w 1829319"/>
                  <a:gd name="connsiteY34" fmla="*/ 1356086 h 2989185"/>
                  <a:gd name="connsiteX35" fmla="*/ 1783492 w 1829319"/>
                  <a:gd name="connsiteY35" fmla="*/ 1123334 h 2989185"/>
                  <a:gd name="connsiteX36" fmla="*/ 1732893 w 1829319"/>
                  <a:gd name="connsiteY36" fmla="*/ 887468 h 2989185"/>
                  <a:gd name="connsiteX37" fmla="*/ 1721217 w 1829319"/>
                  <a:gd name="connsiteY37" fmla="*/ 833757 h 2989185"/>
                  <a:gd name="connsiteX38" fmla="*/ 1693193 w 1829319"/>
                  <a:gd name="connsiteY38" fmla="*/ 647711 h 2989185"/>
                  <a:gd name="connsiteX39" fmla="*/ 1665170 w 1829319"/>
                  <a:gd name="connsiteY39" fmla="*/ 555856 h 2989185"/>
                  <a:gd name="connsiteX40" fmla="*/ 1616907 w 1829319"/>
                  <a:gd name="connsiteY40" fmla="*/ 481126 h 2989185"/>
                  <a:gd name="connsiteX41" fmla="*/ 1609123 w 1829319"/>
                  <a:gd name="connsiteY41" fmla="*/ 434420 h 2989185"/>
                  <a:gd name="connsiteX42" fmla="*/ 1624691 w 1829319"/>
                  <a:gd name="connsiteY42" fmla="*/ 372924 h 2989185"/>
                  <a:gd name="connsiteX43" fmla="*/ 1645709 w 1829319"/>
                  <a:gd name="connsiteY43" fmla="*/ 352685 h 2989185"/>
                  <a:gd name="connsiteX44" fmla="*/ 1662056 w 1829319"/>
                  <a:gd name="connsiteY44" fmla="*/ 355798 h 2989185"/>
                  <a:gd name="connsiteX45" fmla="*/ 1750798 w 1829319"/>
                  <a:gd name="connsiteY45" fmla="*/ 432085 h 2989185"/>
                  <a:gd name="connsiteX46" fmla="*/ 1759360 w 1829319"/>
                  <a:gd name="connsiteY46" fmla="*/ 451546 h 2989185"/>
                  <a:gd name="connsiteX47" fmla="*/ 1809180 w 1829319"/>
                  <a:gd name="connsiteY47" fmla="*/ 745015 h 2989185"/>
                  <a:gd name="connsiteX48" fmla="*/ 1811515 w 1829319"/>
                  <a:gd name="connsiteY48" fmla="*/ 766811 h 2989185"/>
                  <a:gd name="connsiteX49" fmla="*/ 1823192 w 1829319"/>
                  <a:gd name="connsiteY49" fmla="*/ 1380995 h 2989185"/>
                  <a:gd name="connsiteX50" fmla="*/ 1830976 w 1829319"/>
                  <a:gd name="connsiteY50" fmla="*/ 1567041 h 2989185"/>
                  <a:gd name="connsiteX51" fmla="*/ 1828641 w 1829319"/>
                  <a:gd name="connsiteY51" fmla="*/ 1587280 h 2989185"/>
                  <a:gd name="connsiteX52" fmla="*/ 1552297 w 1829319"/>
                  <a:gd name="connsiteY52" fmla="*/ 2571999 h 2989185"/>
                  <a:gd name="connsiteX53" fmla="*/ 1542956 w 1829319"/>
                  <a:gd name="connsiteY53" fmla="*/ 2597687 h 2989185"/>
                  <a:gd name="connsiteX54" fmla="*/ 1528166 w 1829319"/>
                  <a:gd name="connsiteY54" fmla="*/ 2687207 h 2989185"/>
                  <a:gd name="connsiteX55" fmla="*/ 1499363 w 1829319"/>
                  <a:gd name="connsiteY55" fmla="*/ 2793074 h 2989185"/>
                  <a:gd name="connsiteX56" fmla="*/ 1464334 w 1829319"/>
                  <a:gd name="connsiteY56" fmla="*/ 2814092 h 2989185"/>
                  <a:gd name="connsiteX57" fmla="*/ 1412957 w 1829319"/>
                  <a:gd name="connsiteY57" fmla="*/ 2802415 h 2989185"/>
                  <a:gd name="connsiteX58" fmla="*/ 1397389 w 1829319"/>
                  <a:gd name="connsiteY58" fmla="*/ 2817205 h 2989185"/>
                  <a:gd name="connsiteX59" fmla="*/ 1423077 w 1829319"/>
                  <a:gd name="connsiteY59" fmla="*/ 2950318 h 2989185"/>
                  <a:gd name="connsiteX60" fmla="*/ 1420742 w 1829319"/>
                  <a:gd name="connsiteY60" fmla="*/ 2976784 h 2989185"/>
                  <a:gd name="connsiteX61" fmla="*/ 1358467 w 1829319"/>
                  <a:gd name="connsiteY61" fmla="*/ 2984569 h 2989185"/>
                  <a:gd name="connsiteX62" fmla="*/ 1194996 w 1829319"/>
                  <a:gd name="connsiteY62" fmla="*/ 2990796 h 2989185"/>
                  <a:gd name="connsiteX63" fmla="*/ 1098470 w 1829319"/>
                  <a:gd name="connsiteY63" fmla="*/ 2933192 h 2989185"/>
                  <a:gd name="connsiteX64" fmla="*/ 1026076 w 1829319"/>
                  <a:gd name="connsiteY64" fmla="*/ 2856906 h 2989185"/>
                  <a:gd name="connsiteX65" fmla="*/ 852485 w 1829319"/>
                  <a:gd name="connsiteY65" fmla="*/ 2673195 h 2989185"/>
                  <a:gd name="connsiteX66" fmla="*/ 711589 w 1829319"/>
                  <a:gd name="connsiteY66" fmla="*/ 2524515 h 2989185"/>
                  <a:gd name="connsiteX67" fmla="*/ 691349 w 1829319"/>
                  <a:gd name="connsiteY67" fmla="*/ 2496491 h 2989185"/>
                  <a:gd name="connsiteX68" fmla="*/ 678116 w 1829319"/>
                  <a:gd name="connsiteY68" fmla="*/ 2384396 h 2989185"/>
                  <a:gd name="connsiteX69" fmla="*/ 645422 w 1829319"/>
                  <a:gd name="connsiteY69" fmla="*/ 2281643 h 2989185"/>
                  <a:gd name="connsiteX70" fmla="*/ 595602 w 1829319"/>
                  <a:gd name="connsiteY70" fmla="*/ 2121286 h 2989185"/>
                  <a:gd name="connsiteX71" fmla="*/ 574584 w 1829319"/>
                  <a:gd name="connsiteY71" fmla="*/ 2055897 h 2989185"/>
                  <a:gd name="connsiteX72" fmla="*/ 483507 w 1829319"/>
                  <a:gd name="connsiteY72" fmla="*/ 1845720 h 2989185"/>
                  <a:gd name="connsiteX73" fmla="*/ 479615 w 1829319"/>
                  <a:gd name="connsiteY73" fmla="*/ 1789673 h 2989185"/>
                  <a:gd name="connsiteX74" fmla="*/ 471052 w 1829319"/>
                  <a:gd name="connsiteY74" fmla="*/ 1683806 h 2989185"/>
                  <a:gd name="connsiteX75" fmla="*/ 441472 w 1829319"/>
                  <a:gd name="connsiteY75" fmla="*/ 1578718 h 2989185"/>
                  <a:gd name="connsiteX76" fmla="*/ 422011 w 1829319"/>
                  <a:gd name="connsiteY76" fmla="*/ 1559257 h 2989185"/>
                  <a:gd name="connsiteX77" fmla="*/ 211834 w 1829319"/>
                  <a:gd name="connsiteY77" fmla="*/ 1546802 h 2989185"/>
                  <a:gd name="connsiteX78" fmla="*/ 97404 w 1829319"/>
                  <a:gd name="connsiteY78" fmla="*/ 1560035 h 2989185"/>
                  <a:gd name="connsiteX79" fmla="*/ 53812 w 1829319"/>
                  <a:gd name="connsiteY79" fmla="*/ 1561592 h 298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829319" h="2989185">
                    <a:moveTo>
                      <a:pt x="53812" y="1561592"/>
                    </a:moveTo>
                    <a:cubicBezTo>
                      <a:pt x="52255" y="1561592"/>
                      <a:pt x="51477" y="1561592"/>
                      <a:pt x="49920" y="1561592"/>
                    </a:cubicBezTo>
                    <a:cubicBezTo>
                      <a:pt x="11777" y="1565484"/>
                      <a:pt x="10998" y="1565484"/>
                      <a:pt x="10220" y="1527341"/>
                    </a:cubicBezTo>
                    <a:cubicBezTo>
                      <a:pt x="6328" y="1425366"/>
                      <a:pt x="3214" y="1323391"/>
                      <a:pt x="100" y="1221416"/>
                    </a:cubicBezTo>
                    <a:cubicBezTo>
                      <a:pt x="-678" y="1209740"/>
                      <a:pt x="3214" y="1199620"/>
                      <a:pt x="7106" y="1187944"/>
                    </a:cubicBezTo>
                    <a:cubicBezTo>
                      <a:pt x="49142" y="1075071"/>
                      <a:pt x="129320" y="986330"/>
                      <a:pt x="197822" y="890582"/>
                    </a:cubicBezTo>
                    <a:cubicBezTo>
                      <a:pt x="330156" y="702980"/>
                      <a:pt x="478837" y="527054"/>
                      <a:pt x="616620" y="343343"/>
                    </a:cubicBezTo>
                    <a:cubicBezTo>
                      <a:pt x="629075" y="326218"/>
                      <a:pt x="647757" y="316098"/>
                      <a:pt x="663326" y="302086"/>
                    </a:cubicBezTo>
                    <a:cubicBezTo>
                      <a:pt x="769193" y="209453"/>
                      <a:pt x="893742" y="151849"/>
                      <a:pt x="1029189" y="119154"/>
                    </a:cubicBezTo>
                    <a:cubicBezTo>
                      <a:pt x="1051764" y="113705"/>
                      <a:pt x="1075117" y="113705"/>
                      <a:pt x="1097692" y="112927"/>
                    </a:cubicBezTo>
                    <a:cubicBezTo>
                      <a:pt x="1108590" y="112927"/>
                      <a:pt x="1114817" y="109035"/>
                      <a:pt x="1120266" y="99694"/>
                    </a:cubicBezTo>
                    <a:cubicBezTo>
                      <a:pt x="1138170" y="70113"/>
                      <a:pt x="1156853" y="41311"/>
                      <a:pt x="1175535" y="12509"/>
                    </a:cubicBezTo>
                    <a:cubicBezTo>
                      <a:pt x="1178649" y="7060"/>
                      <a:pt x="1180206" y="-724"/>
                      <a:pt x="1189547" y="54"/>
                    </a:cubicBezTo>
                    <a:cubicBezTo>
                      <a:pt x="1216792" y="16401"/>
                      <a:pt x="1236253" y="42090"/>
                      <a:pt x="1258049" y="64664"/>
                    </a:cubicBezTo>
                    <a:cubicBezTo>
                      <a:pt x="1293078" y="102029"/>
                      <a:pt x="1328108" y="138615"/>
                      <a:pt x="1367030" y="172866"/>
                    </a:cubicBezTo>
                    <a:cubicBezTo>
                      <a:pt x="1414514" y="220351"/>
                      <a:pt x="1462777" y="267835"/>
                      <a:pt x="1511818" y="313763"/>
                    </a:cubicBezTo>
                    <a:cubicBezTo>
                      <a:pt x="1533614" y="334002"/>
                      <a:pt x="1555411" y="354241"/>
                      <a:pt x="1578764" y="372145"/>
                    </a:cubicBezTo>
                    <a:cubicBezTo>
                      <a:pt x="1590440" y="381487"/>
                      <a:pt x="1589662" y="396277"/>
                      <a:pt x="1593554" y="408732"/>
                    </a:cubicBezTo>
                    <a:cubicBezTo>
                      <a:pt x="1595889" y="478791"/>
                      <a:pt x="1600560" y="548850"/>
                      <a:pt x="1603673" y="618130"/>
                    </a:cubicBezTo>
                    <a:cubicBezTo>
                      <a:pt x="1606009" y="659387"/>
                      <a:pt x="1605230" y="699866"/>
                      <a:pt x="1609901" y="741123"/>
                    </a:cubicBezTo>
                    <a:cubicBezTo>
                      <a:pt x="1612236" y="762919"/>
                      <a:pt x="1612236" y="783937"/>
                      <a:pt x="1607566" y="805733"/>
                    </a:cubicBezTo>
                    <a:cubicBezTo>
                      <a:pt x="1591997" y="935731"/>
                      <a:pt x="1576428" y="1066508"/>
                      <a:pt x="1560860" y="1196507"/>
                    </a:cubicBezTo>
                    <a:cubicBezTo>
                      <a:pt x="1549962" y="1289919"/>
                      <a:pt x="1538285" y="1383331"/>
                      <a:pt x="1527387" y="1476743"/>
                    </a:cubicBezTo>
                    <a:cubicBezTo>
                      <a:pt x="1521938" y="1521892"/>
                      <a:pt x="1515711" y="1566263"/>
                      <a:pt x="1511818" y="1611412"/>
                    </a:cubicBezTo>
                    <a:cubicBezTo>
                      <a:pt x="1506369" y="1672908"/>
                      <a:pt x="1485352" y="1729734"/>
                      <a:pt x="1468226" y="1788116"/>
                    </a:cubicBezTo>
                    <a:cubicBezTo>
                      <a:pt x="1416849" y="1965599"/>
                      <a:pt x="1365473" y="2143082"/>
                      <a:pt x="1314096" y="2320565"/>
                    </a:cubicBezTo>
                    <a:cubicBezTo>
                      <a:pt x="1308647" y="2339247"/>
                      <a:pt x="1307869" y="2357151"/>
                      <a:pt x="1311761" y="2376612"/>
                    </a:cubicBezTo>
                    <a:cubicBezTo>
                      <a:pt x="1333557" y="2484814"/>
                      <a:pt x="1353796" y="2593017"/>
                      <a:pt x="1374814" y="2701219"/>
                    </a:cubicBezTo>
                    <a:cubicBezTo>
                      <a:pt x="1376371" y="2707446"/>
                      <a:pt x="1376371" y="2714452"/>
                      <a:pt x="1380263" y="2722237"/>
                    </a:cubicBezTo>
                    <a:cubicBezTo>
                      <a:pt x="1400502" y="2675531"/>
                      <a:pt x="1419185" y="2630381"/>
                      <a:pt x="1438646" y="2585232"/>
                    </a:cubicBezTo>
                    <a:cubicBezTo>
                      <a:pt x="1499363" y="2441222"/>
                      <a:pt x="1566309" y="2300325"/>
                      <a:pt x="1630140" y="2157094"/>
                    </a:cubicBezTo>
                    <a:cubicBezTo>
                      <a:pt x="1641038" y="2132962"/>
                      <a:pt x="1644931" y="2108053"/>
                      <a:pt x="1651158" y="2083143"/>
                    </a:cubicBezTo>
                    <a:cubicBezTo>
                      <a:pt x="1669840" y="2000628"/>
                      <a:pt x="1689301" y="1918114"/>
                      <a:pt x="1704870" y="1835601"/>
                    </a:cubicBezTo>
                    <a:cubicBezTo>
                      <a:pt x="1718103" y="1767877"/>
                      <a:pt x="1722774" y="1698596"/>
                      <a:pt x="1732893" y="1630873"/>
                    </a:cubicBezTo>
                    <a:cubicBezTo>
                      <a:pt x="1746127" y="1539017"/>
                      <a:pt x="1759360" y="1447162"/>
                      <a:pt x="1776486" y="1356086"/>
                    </a:cubicBezTo>
                    <a:cubicBezTo>
                      <a:pt x="1790497" y="1279021"/>
                      <a:pt x="1788162" y="1201177"/>
                      <a:pt x="1783492" y="1123334"/>
                    </a:cubicBezTo>
                    <a:cubicBezTo>
                      <a:pt x="1778043" y="1042377"/>
                      <a:pt x="1749241" y="966090"/>
                      <a:pt x="1732893" y="887468"/>
                    </a:cubicBezTo>
                    <a:cubicBezTo>
                      <a:pt x="1729001" y="869565"/>
                      <a:pt x="1723552" y="852439"/>
                      <a:pt x="1721217" y="833757"/>
                    </a:cubicBezTo>
                    <a:cubicBezTo>
                      <a:pt x="1696307" y="773817"/>
                      <a:pt x="1689301" y="711542"/>
                      <a:pt x="1693193" y="647711"/>
                    </a:cubicBezTo>
                    <a:cubicBezTo>
                      <a:pt x="1695529" y="613460"/>
                      <a:pt x="1687744" y="583101"/>
                      <a:pt x="1665170" y="555856"/>
                    </a:cubicBezTo>
                    <a:cubicBezTo>
                      <a:pt x="1646487" y="533281"/>
                      <a:pt x="1630919" y="507593"/>
                      <a:pt x="1616907" y="481126"/>
                    </a:cubicBezTo>
                    <a:cubicBezTo>
                      <a:pt x="1609123" y="466336"/>
                      <a:pt x="1606009" y="450767"/>
                      <a:pt x="1609123" y="434420"/>
                    </a:cubicBezTo>
                    <a:cubicBezTo>
                      <a:pt x="1613015" y="413402"/>
                      <a:pt x="1612236" y="391606"/>
                      <a:pt x="1624691" y="372924"/>
                    </a:cubicBezTo>
                    <a:cubicBezTo>
                      <a:pt x="1630140" y="364361"/>
                      <a:pt x="1635589" y="355798"/>
                      <a:pt x="1645709" y="352685"/>
                    </a:cubicBezTo>
                    <a:cubicBezTo>
                      <a:pt x="1651936" y="351128"/>
                      <a:pt x="1657386" y="351128"/>
                      <a:pt x="1662056" y="355798"/>
                    </a:cubicBezTo>
                    <a:cubicBezTo>
                      <a:pt x="1695529" y="376816"/>
                      <a:pt x="1722774" y="405618"/>
                      <a:pt x="1750798" y="432085"/>
                    </a:cubicBezTo>
                    <a:cubicBezTo>
                      <a:pt x="1757025" y="437534"/>
                      <a:pt x="1757803" y="444540"/>
                      <a:pt x="1759360" y="451546"/>
                    </a:cubicBezTo>
                    <a:cubicBezTo>
                      <a:pt x="1772594" y="549628"/>
                      <a:pt x="1779599" y="649268"/>
                      <a:pt x="1809180" y="745015"/>
                    </a:cubicBezTo>
                    <a:cubicBezTo>
                      <a:pt x="1811515" y="752021"/>
                      <a:pt x="1811515" y="759805"/>
                      <a:pt x="1811515" y="766811"/>
                    </a:cubicBezTo>
                    <a:cubicBezTo>
                      <a:pt x="1797504" y="971539"/>
                      <a:pt x="1815407" y="1176267"/>
                      <a:pt x="1823192" y="1380995"/>
                    </a:cubicBezTo>
                    <a:cubicBezTo>
                      <a:pt x="1825527" y="1443270"/>
                      <a:pt x="1828641" y="1505545"/>
                      <a:pt x="1830976" y="1567041"/>
                    </a:cubicBezTo>
                    <a:cubicBezTo>
                      <a:pt x="1830976" y="1573268"/>
                      <a:pt x="1830198" y="1580274"/>
                      <a:pt x="1828641" y="1587280"/>
                    </a:cubicBezTo>
                    <a:cubicBezTo>
                      <a:pt x="1735229" y="1915001"/>
                      <a:pt x="1637925" y="2241943"/>
                      <a:pt x="1552297" y="2571999"/>
                    </a:cubicBezTo>
                    <a:cubicBezTo>
                      <a:pt x="1543734" y="2578226"/>
                      <a:pt x="1544513" y="2588346"/>
                      <a:pt x="1542956" y="2597687"/>
                    </a:cubicBezTo>
                    <a:cubicBezTo>
                      <a:pt x="1537507" y="2627268"/>
                      <a:pt x="1534393" y="2657626"/>
                      <a:pt x="1528166" y="2687207"/>
                    </a:cubicBezTo>
                    <a:cubicBezTo>
                      <a:pt x="1518046" y="2722237"/>
                      <a:pt x="1509483" y="2758045"/>
                      <a:pt x="1499363" y="2793074"/>
                    </a:cubicBezTo>
                    <a:cubicBezTo>
                      <a:pt x="1493136" y="2815649"/>
                      <a:pt x="1486908" y="2819541"/>
                      <a:pt x="1464334" y="2814092"/>
                    </a:cubicBezTo>
                    <a:cubicBezTo>
                      <a:pt x="1447208" y="2810199"/>
                      <a:pt x="1430083" y="2807086"/>
                      <a:pt x="1412957" y="2802415"/>
                    </a:cubicBezTo>
                    <a:cubicBezTo>
                      <a:pt x="1398167" y="2797745"/>
                      <a:pt x="1395053" y="2803972"/>
                      <a:pt x="1397389" y="2817205"/>
                    </a:cubicBezTo>
                    <a:cubicBezTo>
                      <a:pt x="1406730" y="2861576"/>
                      <a:pt x="1413736" y="2905947"/>
                      <a:pt x="1423077" y="2950318"/>
                    </a:cubicBezTo>
                    <a:cubicBezTo>
                      <a:pt x="1424634" y="2958880"/>
                      <a:pt x="1429304" y="2969000"/>
                      <a:pt x="1420742" y="2976784"/>
                    </a:cubicBezTo>
                    <a:cubicBezTo>
                      <a:pt x="1400502" y="2982233"/>
                      <a:pt x="1379485" y="2984569"/>
                      <a:pt x="1358467" y="2984569"/>
                    </a:cubicBezTo>
                    <a:cubicBezTo>
                      <a:pt x="1303976" y="2984569"/>
                      <a:pt x="1249486" y="2990018"/>
                      <a:pt x="1194996" y="2990796"/>
                    </a:cubicBezTo>
                    <a:cubicBezTo>
                      <a:pt x="1156074" y="2983012"/>
                      <a:pt x="1123380" y="2966665"/>
                      <a:pt x="1098470" y="2933192"/>
                    </a:cubicBezTo>
                    <a:cubicBezTo>
                      <a:pt x="1077452" y="2905168"/>
                      <a:pt x="1050986" y="2881815"/>
                      <a:pt x="1026076" y="2856906"/>
                    </a:cubicBezTo>
                    <a:cubicBezTo>
                      <a:pt x="967693" y="2796188"/>
                      <a:pt x="910867" y="2733913"/>
                      <a:pt x="852485" y="2673195"/>
                    </a:cubicBezTo>
                    <a:cubicBezTo>
                      <a:pt x="805001" y="2624154"/>
                      <a:pt x="759851" y="2573556"/>
                      <a:pt x="711589" y="2524515"/>
                    </a:cubicBezTo>
                    <a:cubicBezTo>
                      <a:pt x="703804" y="2516730"/>
                      <a:pt x="696020" y="2507389"/>
                      <a:pt x="691349" y="2496491"/>
                    </a:cubicBezTo>
                    <a:cubicBezTo>
                      <a:pt x="690571" y="2458348"/>
                      <a:pt x="690571" y="2420983"/>
                      <a:pt x="678116" y="2384396"/>
                    </a:cubicBezTo>
                    <a:cubicBezTo>
                      <a:pt x="666439" y="2350145"/>
                      <a:pt x="656320" y="2315894"/>
                      <a:pt x="645422" y="2281643"/>
                    </a:cubicBezTo>
                    <a:cubicBezTo>
                      <a:pt x="628296" y="2227931"/>
                      <a:pt x="610392" y="2174998"/>
                      <a:pt x="595602" y="2121286"/>
                    </a:cubicBezTo>
                    <a:cubicBezTo>
                      <a:pt x="592488" y="2097933"/>
                      <a:pt x="584704" y="2076915"/>
                      <a:pt x="574584" y="2055897"/>
                    </a:cubicBezTo>
                    <a:cubicBezTo>
                      <a:pt x="539555" y="1988174"/>
                      <a:pt x="511531" y="1916558"/>
                      <a:pt x="483507" y="1845720"/>
                    </a:cubicBezTo>
                    <a:cubicBezTo>
                      <a:pt x="476502" y="1827038"/>
                      <a:pt x="476502" y="1808356"/>
                      <a:pt x="479615" y="1789673"/>
                    </a:cubicBezTo>
                    <a:cubicBezTo>
                      <a:pt x="485064" y="1753865"/>
                      <a:pt x="481951" y="1718836"/>
                      <a:pt x="471052" y="1683806"/>
                    </a:cubicBezTo>
                    <a:cubicBezTo>
                      <a:pt x="460154" y="1648777"/>
                      <a:pt x="451592" y="1613747"/>
                      <a:pt x="441472" y="1578718"/>
                    </a:cubicBezTo>
                    <a:cubicBezTo>
                      <a:pt x="438358" y="1568598"/>
                      <a:pt x="434466" y="1560035"/>
                      <a:pt x="422011" y="1559257"/>
                    </a:cubicBezTo>
                    <a:cubicBezTo>
                      <a:pt x="351952" y="1556921"/>
                      <a:pt x="281893" y="1549137"/>
                      <a:pt x="211834" y="1546802"/>
                    </a:cubicBezTo>
                    <a:cubicBezTo>
                      <a:pt x="172912" y="1545245"/>
                      <a:pt x="135548" y="1554586"/>
                      <a:pt x="97404" y="1560035"/>
                    </a:cubicBezTo>
                    <a:cubicBezTo>
                      <a:pt x="81836" y="1563149"/>
                      <a:pt x="67824" y="1563927"/>
                      <a:pt x="53812" y="156159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485">
                <a:extLst>
                  <a:ext uri="{FF2B5EF4-FFF2-40B4-BE49-F238E27FC236}">
                    <a16:creationId xmlns:a16="http://schemas.microsoft.com/office/drawing/2014/main" id="{01F8E092-AE74-416C-BD4D-D462696F2A4A}"/>
                  </a:ext>
                </a:extLst>
              </p:cNvPr>
              <p:cNvSpPr/>
              <p:nvPr/>
            </p:nvSpPr>
            <p:spPr>
              <a:xfrm>
                <a:off x="6017877" y="3675971"/>
                <a:ext cx="597009" cy="633468"/>
              </a:xfrm>
              <a:custGeom>
                <a:avLst/>
                <a:gdLst>
                  <a:gd name="connsiteX0" fmla="*/ 62733 w 1019748"/>
                  <a:gd name="connsiteY0" fmla="*/ 0 h 1082022"/>
                  <a:gd name="connsiteX1" fmla="*/ 300934 w 1019748"/>
                  <a:gd name="connsiteY1" fmla="*/ 115208 h 1082022"/>
                  <a:gd name="connsiteX2" fmla="*/ 346862 w 1019748"/>
                  <a:gd name="connsiteY2" fmla="*/ 118322 h 1082022"/>
                  <a:gd name="connsiteX3" fmla="*/ 540691 w 1019748"/>
                  <a:gd name="connsiteY3" fmla="*/ 56047 h 1082022"/>
                  <a:gd name="connsiteX4" fmla="*/ 558595 w 1019748"/>
                  <a:gd name="connsiteY4" fmla="*/ 52155 h 1082022"/>
                  <a:gd name="connsiteX5" fmla="*/ 544584 w 1019748"/>
                  <a:gd name="connsiteY5" fmla="*/ 274008 h 1082022"/>
                  <a:gd name="connsiteX6" fmla="*/ 551590 w 1019748"/>
                  <a:gd name="connsiteY6" fmla="*/ 604843 h 1082022"/>
                  <a:gd name="connsiteX7" fmla="*/ 588176 w 1019748"/>
                  <a:gd name="connsiteY7" fmla="*/ 716159 h 1082022"/>
                  <a:gd name="connsiteX8" fmla="*/ 602188 w 1019748"/>
                  <a:gd name="connsiteY8" fmla="*/ 733284 h 1082022"/>
                  <a:gd name="connsiteX9" fmla="*/ 737635 w 1019748"/>
                  <a:gd name="connsiteY9" fmla="*/ 856277 h 1082022"/>
                  <a:gd name="connsiteX10" fmla="*/ 765659 w 1019748"/>
                  <a:gd name="connsiteY10" fmla="*/ 872624 h 1082022"/>
                  <a:gd name="connsiteX11" fmla="*/ 886316 w 1019748"/>
                  <a:gd name="connsiteY11" fmla="*/ 913103 h 1082022"/>
                  <a:gd name="connsiteX12" fmla="*/ 954040 w 1019748"/>
                  <a:gd name="connsiteY12" fmla="*/ 924000 h 1082022"/>
                  <a:gd name="connsiteX13" fmla="*/ 1013201 w 1019748"/>
                  <a:gd name="connsiteY13" fmla="*/ 1036095 h 1082022"/>
                  <a:gd name="connsiteX14" fmla="*/ 983620 w 1019748"/>
                  <a:gd name="connsiteY14" fmla="*/ 1056334 h 1082022"/>
                  <a:gd name="connsiteX15" fmla="*/ 851286 w 1019748"/>
                  <a:gd name="connsiteY15" fmla="*/ 1077352 h 1082022"/>
                  <a:gd name="connsiteX16" fmla="*/ 414585 w 1019748"/>
                  <a:gd name="connsiteY16" fmla="*/ 1058670 h 1082022"/>
                  <a:gd name="connsiteX17" fmla="*/ 199738 w 1019748"/>
                  <a:gd name="connsiteY17" fmla="*/ 984719 h 1082022"/>
                  <a:gd name="connsiteX18" fmla="*/ 6686 w 1019748"/>
                  <a:gd name="connsiteY18" fmla="*/ 904539 h 1082022"/>
                  <a:gd name="connsiteX19" fmla="*/ 1237 w 1019748"/>
                  <a:gd name="connsiteY19" fmla="*/ 888971 h 1082022"/>
                  <a:gd name="connsiteX20" fmla="*/ 10578 w 1019748"/>
                  <a:gd name="connsiteY20" fmla="*/ 762086 h 1082022"/>
                  <a:gd name="connsiteX21" fmla="*/ 36267 w 1019748"/>
                  <a:gd name="connsiteY21" fmla="*/ 707596 h 1082022"/>
                  <a:gd name="connsiteX22" fmla="*/ 46386 w 1019748"/>
                  <a:gd name="connsiteY22" fmla="*/ 665561 h 1082022"/>
                  <a:gd name="connsiteX23" fmla="*/ 16027 w 1019748"/>
                  <a:gd name="connsiteY23" fmla="*/ 358858 h 1082022"/>
                  <a:gd name="connsiteX24" fmla="*/ 27704 w 1019748"/>
                  <a:gd name="connsiteY24" fmla="*/ 252991 h 1082022"/>
                  <a:gd name="connsiteX25" fmla="*/ 51057 w 1019748"/>
                  <a:gd name="connsiteY25" fmla="*/ 59939 h 1082022"/>
                  <a:gd name="connsiteX26" fmla="*/ 62733 w 1019748"/>
                  <a:gd name="connsiteY26" fmla="*/ 0 h 108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19748" h="1082022">
                    <a:moveTo>
                      <a:pt x="62733" y="0"/>
                    </a:moveTo>
                    <a:cubicBezTo>
                      <a:pt x="142133" y="38143"/>
                      <a:pt x="222312" y="76286"/>
                      <a:pt x="300934" y="115208"/>
                    </a:cubicBezTo>
                    <a:cubicBezTo>
                      <a:pt x="316503" y="122992"/>
                      <a:pt x="330514" y="123771"/>
                      <a:pt x="346862" y="118322"/>
                    </a:cubicBezTo>
                    <a:cubicBezTo>
                      <a:pt x="411471" y="97304"/>
                      <a:pt x="476082" y="77065"/>
                      <a:pt x="540691" y="56047"/>
                    </a:cubicBezTo>
                    <a:cubicBezTo>
                      <a:pt x="546141" y="54490"/>
                      <a:pt x="552368" y="53712"/>
                      <a:pt x="558595" y="52155"/>
                    </a:cubicBezTo>
                    <a:cubicBezTo>
                      <a:pt x="567937" y="126885"/>
                      <a:pt x="556260" y="200836"/>
                      <a:pt x="544584" y="274008"/>
                    </a:cubicBezTo>
                    <a:cubicBezTo>
                      <a:pt x="527458" y="385325"/>
                      <a:pt x="539135" y="495084"/>
                      <a:pt x="551590" y="604843"/>
                    </a:cubicBezTo>
                    <a:cubicBezTo>
                      <a:pt x="556260" y="644543"/>
                      <a:pt x="574164" y="679572"/>
                      <a:pt x="588176" y="716159"/>
                    </a:cubicBezTo>
                    <a:cubicBezTo>
                      <a:pt x="591290" y="723165"/>
                      <a:pt x="596739" y="727835"/>
                      <a:pt x="602188" y="733284"/>
                    </a:cubicBezTo>
                    <a:cubicBezTo>
                      <a:pt x="647337" y="774541"/>
                      <a:pt x="692486" y="815020"/>
                      <a:pt x="737635" y="856277"/>
                    </a:cubicBezTo>
                    <a:cubicBezTo>
                      <a:pt x="746198" y="864061"/>
                      <a:pt x="754761" y="868732"/>
                      <a:pt x="765659" y="872624"/>
                    </a:cubicBezTo>
                    <a:cubicBezTo>
                      <a:pt x="806137" y="885857"/>
                      <a:pt x="846616" y="899869"/>
                      <a:pt x="886316" y="913103"/>
                    </a:cubicBezTo>
                    <a:cubicBezTo>
                      <a:pt x="908112" y="920108"/>
                      <a:pt x="931465" y="921665"/>
                      <a:pt x="954040" y="924000"/>
                    </a:cubicBezTo>
                    <a:cubicBezTo>
                      <a:pt x="1008530" y="929449"/>
                      <a:pt x="1042781" y="986275"/>
                      <a:pt x="1013201" y="1036095"/>
                    </a:cubicBezTo>
                    <a:cubicBezTo>
                      <a:pt x="1001524" y="1050885"/>
                      <a:pt x="993740" y="1053221"/>
                      <a:pt x="983620" y="1056334"/>
                    </a:cubicBezTo>
                    <a:cubicBezTo>
                      <a:pt x="939250" y="1071903"/>
                      <a:pt x="897214" y="1071903"/>
                      <a:pt x="851286" y="1077352"/>
                    </a:cubicBezTo>
                    <a:cubicBezTo>
                      <a:pt x="786677" y="1085136"/>
                      <a:pt x="546141" y="1106932"/>
                      <a:pt x="414585" y="1058670"/>
                    </a:cubicBezTo>
                    <a:cubicBezTo>
                      <a:pt x="410693" y="1056334"/>
                      <a:pt x="262012" y="1011964"/>
                      <a:pt x="199738" y="984719"/>
                    </a:cubicBezTo>
                    <a:cubicBezTo>
                      <a:pt x="150696" y="963701"/>
                      <a:pt x="28482" y="926336"/>
                      <a:pt x="6686" y="904539"/>
                    </a:cubicBezTo>
                    <a:cubicBezTo>
                      <a:pt x="1237" y="900647"/>
                      <a:pt x="-1877" y="895199"/>
                      <a:pt x="1237" y="888971"/>
                    </a:cubicBezTo>
                    <a:cubicBezTo>
                      <a:pt x="-1098" y="846157"/>
                      <a:pt x="4351" y="804122"/>
                      <a:pt x="10578" y="762086"/>
                    </a:cubicBezTo>
                    <a:cubicBezTo>
                      <a:pt x="13692" y="741068"/>
                      <a:pt x="26925" y="725500"/>
                      <a:pt x="36267" y="707596"/>
                    </a:cubicBezTo>
                    <a:cubicBezTo>
                      <a:pt x="44051" y="694362"/>
                      <a:pt x="47165" y="681129"/>
                      <a:pt x="46386" y="665561"/>
                    </a:cubicBezTo>
                    <a:cubicBezTo>
                      <a:pt x="40937" y="562807"/>
                      <a:pt x="30817" y="460832"/>
                      <a:pt x="16027" y="358858"/>
                    </a:cubicBezTo>
                    <a:cubicBezTo>
                      <a:pt x="10578" y="322271"/>
                      <a:pt x="23033" y="288020"/>
                      <a:pt x="27704" y="252991"/>
                    </a:cubicBezTo>
                    <a:cubicBezTo>
                      <a:pt x="36267" y="188381"/>
                      <a:pt x="46386" y="124549"/>
                      <a:pt x="51057" y="59939"/>
                    </a:cubicBezTo>
                    <a:cubicBezTo>
                      <a:pt x="53392" y="38922"/>
                      <a:pt x="58063" y="19461"/>
                      <a:pt x="62733" y="0"/>
                    </a:cubicBezTo>
                    <a:close/>
                  </a:path>
                </a:pathLst>
              </a:custGeom>
              <a:solidFill>
                <a:srgbClr val="3C413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486">
                <a:extLst>
                  <a:ext uri="{FF2B5EF4-FFF2-40B4-BE49-F238E27FC236}">
                    <a16:creationId xmlns:a16="http://schemas.microsoft.com/office/drawing/2014/main" id="{37B8E1C8-04EB-4F77-9E66-A1535454ADE0}"/>
                  </a:ext>
                </a:extLst>
              </p:cNvPr>
              <p:cNvSpPr/>
              <p:nvPr/>
            </p:nvSpPr>
            <p:spPr>
              <a:xfrm>
                <a:off x="6093748" y="654986"/>
                <a:ext cx="437503" cy="528650"/>
              </a:xfrm>
              <a:custGeom>
                <a:avLst/>
                <a:gdLst>
                  <a:gd name="connsiteX0" fmla="*/ 494389 w 747296"/>
                  <a:gd name="connsiteY0" fmla="*/ 908318 h 902982"/>
                  <a:gd name="connsiteX1" fmla="*/ 478041 w 747296"/>
                  <a:gd name="connsiteY1" fmla="*/ 909097 h 902982"/>
                  <a:gd name="connsiteX2" fmla="*/ 472592 w 747296"/>
                  <a:gd name="connsiteY2" fmla="*/ 898198 h 902982"/>
                  <a:gd name="connsiteX3" fmla="*/ 554328 w 747296"/>
                  <a:gd name="connsiteY3" fmla="*/ 715266 h 902982"/>
                  <a:gd name="connsiteX4" fmla="*/ 520077 w 747296"/>
                  <a:gd name="connsiteY4" fmla="*/ 765865 h 902982"/>
                  <a:gd name="connsiteX5" fmla="*/ 453910 w 747296"/>
                  <a:gd name="connsiteY5" fmla="*/ 824247 h 902982"/>
                  <a:gd name="connsiteX6" fmla="*/ 435227 w 747296"/>
                  <a:gd name="connsiteY6" fmla="*/ 831253 h 902982"/>
                  <a:gd name="connsiteX7" fmla="*/ 358163 w 747296"/>
                  <a:gd name="connsiteY7" fmla="*/ 836702 h 902982"/>
                  <a:gd name="connsiteX8" fmla="*/ 322355 w 747296"/>
                  <a:gd name="connsiteY8" fmla="*/ 819577 h 902982"/>
                  <a:gd name="connsiteX9" fmla="*/ 239062 w 747296"/>
                  <a:gd name="connsiteY9" fmla="*/ 745625 h 902982"/>
                  <a:gd name="connsiteX10" fmla="*/ 197027 w 747296"/>
                  <a:gd name="connsiteY10" fmla="*/ 727721 h 902982"/>
                  <a:gd name="connsiteX11" fmla="*/ 88825 w 747296"/>
                  <a:gd name="connsiteY11" fmla="*/ 621855 h 902982"/>
                  <a:gd name="connsiteX12" fmla="*/ 21879 w 747296"/>
                  <a:gd name="connsiteY12" fmla="*/ 551795 h 902982"/>
                  <a:gd name="connsiteX13" fmla="*/ 14873 w 747296"/>
                  <a:gd name="connsiteY13" fmla="*/ 519101 h 902982"/>
                  <a:gd name="connsiteX14" fmla="*/ 83 w 747296"/>
                  <a:gd name="connsiteY14" fmla="*/ 439701 h 902982"/>
                  <a:gd name="connsiteX15" fmla="*/ 12538 w 747296"/>
                  <a:gd name="connsiteY15" fmla="*/ 389881 h 902982"/>
                  <a:gd name="connsiteX16" fmla="*/ 17209 w 747296"/>
                  <a:gd name="connsiteY16" fmla="*/ 266110 h 902982"/>
                  <a:gd name="connsiteX17" fmla="*/ 17987 w 747296"/>
                  <a:gd name="connsiteY17" fmla="*/ 255991 h 902982"/>
                  <a:gd name="connsiteX18" fmla="*/ 30442 w 747296"/>
                  <a:gd name="connsiteY18" fmla="*/ 237308 h 902982"/>
                  <a:gd name="connsiteX19" fmla="*/ 45232 w 747296"/>
                  <a:gd name="connsiteY19" fmla="*/ 252099 h 902982"/>
                  <a:gd name="connsiteX20" fmla="*/ 56130 w 747296"/>
                  <a:gd name="connsiteY20" fmla="*/ 282457 h 902982"/>
                  <a:gd name="connsiteX21" fmla="*/ 73256 w 747296"/>
                  <a:gd name="connsiteY21" fmla="*/ 298026 h 902982"/>
                  <a:gd name="connsiteX22" fmla="*/ 91938 w 747296"/>
                  <a:gd name="connsiteY22" fmla="*/ 279344 h 902982"/>
                  <a:gd name="connsiteX23" fmla="*/ 85711 w 747296"/>
                  <a:gd name="connsiteY23" fmla="*/ 214734 h 902982"/>
                  <a:gd name="connsiteX24" fmla="*/ 175231 w 747296"/>
                  <a:gd name="connsiteY24" fmla="*/ 67610 h 902982"/>
                  <a:gd name="connsiteX25" fmla="*/ 418102 w 747296"/>
                  <a:gd name="connsiteY25" fmla="*/ 1443 h 902982"/>
                  <a:gd name="connsiteX26" fmla="*/ 514628 w 747296"/>
                  <a:gd name="connsiteY26" fmla="*/ 4557 h 902982"/>
                  <a:gd name="connsiteX27" fmla="*/ 696781 w 747296"/>
                  <a:gd name="connsiteY27" fmla="*/ 114316 h 902982"/>
                  <a:gd name="connsiteX28" fmla="*/ 748158 w 747296"/>
                  <a:gd name="connsiteY28" fmla="*/ 198387 h 902982"/>
                  <a:gd name="connsiteX29" fmla="*/ 711571 w 747296"/>
                  <a:gd name="connsiteY29" fmla="*/ 422576 h 902982"/>
                  <a:gd name="connsiteX30" fmla="*/ 681213 w 747296"/>
                  <a:gd name="connsiteY30" fmla="*/ 521437 h 902982"/>
                  <a:gd name="connsiteX31" fmla="*/ 667979 w 747296"/>
                  <a:gd name="connsiteY31" fmla="*/ 547903 h 902982"/>
                  <a:gd name="connsiteX32" fmla="*/ 551993 w 747296"/>
                  <a:gd name="connsiteY32" fmla="*/ 758859 h 902982"/>
                  <a:gd name="connsiteX33" fmla="*/ 494389 w 747296"/>
                  <a:gd name="connsiteY33" fmla="*/ 908318 h 9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296" h="902982">
                    <a:moveTo>
                      <a:pt x="494389" y="908318"/>
                    </a:moveTo>
                    <a:cubicBezTo>
                      <a:pt x="488939" y="908318"/>
                      <a:pt x="483490" y="908318"/>
                      <a:pt x="478041" y="909097"/>
                    </a:cubicBezTo>
                    <a:cubicBezTo>
                      <a:pt x="468700" y="909097"/>
                      <a:pt x="471035" y="902091"/>
                      <a:pt x="472592" y="898198"/>
                    </a:cubicBezTo>
                    <a:cubicBezTo>
                      <a:pt x="502173" y="838259"/>
                      <a:pt x="526304" y="775984"/>
                      <a:pt x="554328" y="715266"/>
                    </a:cubicBezTo>
                    <a:cubicBezTo>
                      <a:pt x="544987" y="733170"/>
                      <a:pt x="531753" y="748739"/>
                      <a:pt x="520077" y="765865"/>
                    </a:cubicBezTo>
                    <a:cubicBezTo>
                      <a:pt x="502951" y="791553"/>
                      <a:pt x="478041" y="807900"/>
                      <a:pt x="453910" y="824247"/>
                    </a:cubicBezTo>
                    <a:cubicBezTo>
                      <a:pt x="448461" y="828139"/>
                      <a:pt x="442233" y="831253"/>
                      <a:pt x="435227" y="831253"/>
                    </a:cubicBezTo>
                    <a:cubicBezTo>
                      <a:pt x="409539" y="832810"/>
                      <a:pt x="383851" y="835924"/>
                      <a:pt x="358163" y="836702"/>
                    </a:cubicBezTo>
                    <a:cubicBezTo>
                      <a:pt x="343372" y="837481"/>
                      <a:pt x="332474" y="828918"/>
                      <a:pt x="322355" y="819577"/>
                    </a:cubicBezTo>
                    <a:cubicBezTo>
                      <a:pt x="295109" y="794667"/>
                      <a:pt x="266307" y="770535"/>
                      <a:pt x="239062" y="745625"/>
                    </a:cubicBezTo>
                    <a:cubicBezTo>
                      <a:pt x="227386" y="735506"/>
                      <a:pt x="216488" y="721494"/>
                      <a:pt x="197027" y="727721"/>
                    </a:cubicBezTo>
                    <a:cubicBezTo>
                      <a:pt x="158105" y="695806"/>
                      <a:pt x="124633" y="657662"/>
                      <a:pt x="88825" y="621855"/>
                    </a:cubicBezTo>
                    <a:cubicBezTo>
                      <a:pt x="66250" y="599280"/>
                      <a:pt x="44454" y="575148"/>
                      <a:pt x="21879" y="551795"/>
                    </a:cubicBezTo>
                    <a:cubicBezTo>
                      <a:pt x="20322" y="540897"/>
                      <a:pt x="20322" y="529221"/>
                      <a:pt x="14873" y="519101"/>
                    </a:cubicBezTo>
                    <a:cubicBezTo>
                      <a:pt x="3975" y="494191"/>
                      <a:pt x="-695" y="467725"/>
                      <a:pt x="83" y="439701"/>
                    </a:cubicBezTo>
                    <a:cubicBezTo>
                      <a:pt x="13316" y="425689"/>
                      <a:pt x="12538" y="407007"/>
                      <a:pt x="12538" y="389881"/>
                    </a:cubicBezTo>
                    <a:cubicBezTo>
                      <a:pt x="12538" y="348624"/>
                      <a:pt x="14873" y="307367"/>
                      <a:pt x="17209" y="266110"/>
                    </a:cubicBezTo>
                    <a:cubicBezTo>
                      <a:pt x="17209" y="262997"/>
                      <a:pt x="17209" y="259104"/>
                      <a:pt x="17987" y="255991"/>
                    </a:cubicBezTo>
                    <a:cubicBezTo>
                      <a:pt x="19544" y="248206"/>
                      <a:pt x="20322" y="238865"/>
                      <a:pt x="30442" y="237308"/>
                    </a:cubicBezTo>
                    <a:cubicBezTo>
                      <a:pt x="39005" y="236530"/>
                      <a:pt x="42119" y="245093"/>
                      <a:pt x="45232" y="252099"/>
                    </a:cubicBezTo>
                    <a:cubicBezTo>
                      <a:pt x="49903" y="262218"/>
                      <a:pt x="53017" y="272338"/>
                      <a:pt x="56130" y="282457"/>
                    </a:cubicBezTo>
                    <a:cubicBezTo>
                      <a:pt x="59244" y="291020"/>
                      <a:pt x="63136" y="296469"/>
                      <a:pt x="73256" y="298026"/>
                    </a:cubicBezTo>
                    <a:cubicBezTo>
                      <a:pt x="91160" y="300361"/>
                      <a:pt x="95052" y="297248"/>
                      <a:pt x="91938" y="279344"/>
                    </a:cubicBezTo>
                    <a:cubicBezTo>
                      <a:pt x="88046" y="258326"/>
                      <a:pt x="86489" y="236530"/>
                      <a:pt x="85711" y="214734"/>
                    </a:cubicBezTo>
                    <a:cubicBezTo>
                      <a:pt x="83375" y="145453"/>
                      <a:pt x="117626" y="98747"/>
                      <a:pt x="175231" y="67610"/>
                    </a:cubicBezTo>
                    <a:cubicBezTo>
                      <a:pt x="250739" y="26353"/>
                      <a:pt x="332474" y="8449"/>
                      <a:pt x="418102" y="1443"/>
                    </a:cubicBezTo>
                    <a:cubicBezTo>
                      <a:pt x="450796" y="-1671"/>
                      <a:pt x="482712" y="664"/>
                      <a:pt x="514628" y="4557"/>
                    </a:cubicBezTo>
                    <a:cubicBezTo>
                      <a:pt x="591693" y="13119"/>
                      <a:pt x="651632" y="52041"/>
                      <a:pt x="696781" y="114316"/>
                    </a:cubicBezTo>
                    <a:cubicBezTo>
                      <a:pt x="716242" y="140783"/>
                      <a:pt x="738038" y="165692"/>
                      <a:pt x="748158" y="198387"/>
                    </a:cubicBezTo>
                    <a:cubicBezTo>
                      <a:pt x="753607" y="276230"/>
                      <a:pt x="731811" y="348624"/>
                      <a:pt x="711571" y="422576"/>
                    </a:cubicBezTo>
                    <a:cubicBezTo>
                      <a:pt x="702230" y="456048"/>
                      <a:pt x="691332" y="487964"/>
                      <a:pt x="681213" y="521437"/>
                    </a:cubicBezTo>
                    <a:cubicBezTo>
                      <a:pt x="678099" y="530778"/>
                      <a:pt x="676542" y="540897"/>
                      <a:pt x="667979" y="547903"/>
                    </a:cubicBezTo>
                    <a:cubicBezTo>
                      <a:pt x="629057" y="617962"/>
                      <a:pt x="590914" y="688800"/>
                      <a:pt x="551993" y="758859"/>
                    </a:cubicBezTo>
                    <a:cubicBezTo>
                      <a:pt x="526304" y="805565"/>
                      <a:pt x="506065" y="855385"/>
                      <a:pt x="494389" y="908318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487">
                <a:extLst>
                  <a:ext uri="{FF2B5EF4-FFF2-40B4-BE49-F238E27FC236}">
                    <a16:creationId xmlns:a16="http://schemas.microsoft.com/office/drawing/2014/main" id="{0BDE3A50-0B75-4168-A25E-59D40E3CF44A}"/>
                  </a:ext>
                </a:extLst>
              </p:cNvPr>
              <p:cNvSpPr/>
              <p:nvPr/>
            </p:nvSpPr>
            <p:spPr>
              <a:xfrm>
                <a:off x="5923179" y="582083"/>
                <a:ext cx="770188" cy="391930"/>
              </a:xfrm>
              <a:custGeom>
                <a:avLst/>
                <a:gdLst>
                  <a:gd name="connsiteX0" fmla="*/ 286760 w 1315552"/>
                  <a:gd name="connsiteY0" fmla="*/ 561115 h 669452"/>
                  <a:gd name="connsiteX1" fmla="*/ 298437 w 1315552"/>
                  <a:gd name="connsiteY1" fmla="*/ 643629 h 669452"/>
                  <a:gd name="connsiteX2" fmla="*/ 50116 w 1315552"/>
                  <a:gd name="connsiteY2" fmla="*/ 481715 h 669452"/>
                  <a:gd name="connsiteX3" fmla="*/ 1075 w 1315552"/>
                  <a:gd name="connsiteY3" fmla="*/ 349381 h 669452"/>
                  <a:gd name="connsiteX4" fmla="*/ 152091 w 1315552"/>
                  <a:gd name="connsiteY4" fmla="*/ 98725 h 669452"/>
                  <a:gd name="connsiteX5" fmla="*/ 323346 w 1315552"/>
                  <a:gd name="connsiteY5" fmla="*/ 31780 h 669452"/>
                  <a:gd name="connsiteX6" fmla="*/ 480590 w 1315552"/>
                  <a:gd name="connsiteY6" fmla="*/ 4535 h 669452"/>
                  <a:gd name="connsiteX7" fmla="*/ 731246 w 1315552"/>
                  <a:gd name="connsiteY7" fmla="*/ 8427 h 669452"/>
                  <a:gd name="connsiteX8" fmla="*/ 1101002 w 1315552"/>
                  <a:gd name="connsiteY8" fmla="*/ 60582 h 669452"/>
                  <a:gd name="connsiteX9" fmla="*/ 1179623 w 1315552"/>
                  <a:gd name="connsiteY9" fmla="*/ 101839 h 669452"/>
                  <a:gd name="connsiteX10" fmla="*/ 1287826 w 1315552"/>
                  <a:gd name="connsiteY10" fmla="*/ 215490 h 669452"/>
                  <a:gd name="connsiteX11" fmla="*/ 1285491 w 1315552"/>
                  <a:gd name="connsiteY11" fmla="*/ 449799 h 669452"/>
                  <a:gd name="connsiteX12" fmla="*/ 1137588 w 1315552"/>
                  <a:gd name="connsiteY12" fmla="*/ 598480 h 669452"/>
                  <a:gd name="connsiteX13" fmla="*/ 950764 w 1315552"/>
                  <a:gd name="connsiteY13" fmla="*/ 673209 h 669452"/>
                  <a:gd name="connsiteX14" fmla="*/ 987350 w 1315552"/>
                  <a:gd name="connsiteY14" fmla="*/ 551774 h 669452"/>
                  <a:gd name="connsiteX15" fmla="*/ 1027829 w 1315552"/>
                  <a:gd name="connsiteY15" fmla="*/ 365728 h 669452"/>
                  <a:gd name="connsiteX16" fmla="*/ 1027051 w 1315552"/>
                  <a:gd name="connsiteY16" fmla="*/ 324471 h 669452"/>
                  <a:gd name="connsiteX17" fmla="*/ 802862 w 1315552"/>
                  <a:gd name="connsiteY17" fmla="*/ 102618 h 669452"/>
                  <a:gd name="connsiteX18" fmla="*/ 556877 w 1315552"/>
                  <a:gd name="connsiteY18" fmla="*/ 116629 h 669452"/>
                  <a:gd name="connsiteX19" fmla="*/ 438555 w 1315552"/>
                  <a:gd name="connsiteY19" fmla="*/ 135312 h 669452"/>
                  <a:gd name="connsiteX20" fmla="*/ 382507 w 1315552"/>
                  <a:gd name="connsiteY20" fmla="*/ 171898 h 669452"/>
                  <a:gd name="connsiteX21" fmla="*/ 337358 w 1315552"/>
                  <a:gd name="connsiteY21" fmla="*/ 211598 h 669452"/>
                  <a:gd name="connsiteX22" fmla="*/ 317119 w 1315552"/>
                  <a:gd name="connsiteY22" fmla="*/ 242736 h 669452"/>
                  <a:gd name="connsiteX23" fmla="*/ 275084 w 1315552"/>
                  <a:gd name="connsiteY23" fmla="*/ 309681 h 669452"/>
                  <a:gd name="connsiteX24" fmla="*/ 257180 w 1315552"/>
                  <a:gd name="connsiteY24" fmla="*/ 337705 h 669452"/>
                  <a:gd name="connsiteX25" fmla="*/ 259515 w 1315552"/>
                  <a:gd name="connsiteY25" fmla="*/ 424111 h 669452"/>
                  <a:gd name="connsiteX26" fmla="*/ 284425 w 1315552"/>
                  <a:gd name="connsiteY26" fmla="*/ 543211 h 669452"/>
                  <a:gd name="connsiteX27" fmla="*/ 286760 w 1315552"/>
                  <a:gd name="connsiteY27" fmla="*/ 561115 h 6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5552" h="669452">
                    <a:moveTo>
                      <a:pt x="286760" y="561115"/>
                    </a:moveTo>
                    <a:cubicBezTo>
                      <a:pt x="290652" y="588360"/>
                      <a:pt x="294545" y="615605"/>
                      <a:pt x="298437" y="643629"/>
                    </a:cubicBezTo>
                    <a:cubicBezTo>
                      <a:pt x="222150" y="632731"/>
                      <a:pt x="68020" y="517523"/>
                      <a:pt x="50116" y="481715"/>
                    </a:cubicBezTo>
                    <a:cubicBezTo>
                      <a:pt x="22871" y="450577"/>
                      <a:pt x="4967" y="385189"/>
                      <a:pt x="1075" y="349381"/>
                    </a:cubicBezTo>
                    <a:cubicBezTo>
                      <a:pt x="-10602" y="229502"/>
                      <a:pt x="75026" y="147767"/>
                      <a:pt x="152091" y="98725"/>
                    </a:cubicBezTo>
                    <a:cubicBezTo>
                      <a:pt x="173887" y="84714"/>
                      <a:pt x="286760" y="35672"/>
                      <a:pt x="323346" y="31780"/>
                    </a:cubicBezTo>
                    <a:cubicBezTo>
                      <a:pt x="338915" y="29445"/>
                      <a:pt x="447896" y="7649"/>
                      <a:pt x="480590" y="4535"/>
                    </a:cubicBezTo>
                    <a:cubicBezTo>
                      <a:pt x="566996" y="-4806"/>
                      <a:pt x="644840" y="2200"/>
                      <a:pt x="731246" y="8427"/>
                    </a:cubicBezTo>
                    <a:cubicBezTo>
                      <a:pt x="842562" y="16211"/>
                      <a:pt x="1061302" y="45792"/>
                      <a:pt x="1101002" y="60582"/>
                    </a:cubicBezTo>
                    <a:cubicBezTo>
                      <a:pt x="1129025" y="69923"/>
                      <a:pt x="1153157" y="88606"/>
                      <a:pt x="1179623" y="101839"/>
                    </a:cubicBezTo>
                    <a:cubicBezTo>
                      <a:pt x="1227108" y="124414"/>
                      <a:pt x="1276928" y="198365"/>
                      <a:pt x="1287826" y="215490"/>
                    </a:cubicBezTo>
                    <a:cubicBezTo>
                      <a:pt x="1351658" y="320579"/>
                      <a:pt x="1303395" y="426446"/>
                      <a:pt x="1285491" y="449799"/>
                    </a:cubicBezTo>
                    <a:cubicBezTo>
                      <a:pt x="1251239" y="504289"/>
                      <a:pt x="1188186" y="572792"/>
                      <a:pt x="1137588" y="598480"/>
                    </a:cubicBezTo>
                    <a:cubicBezTo>
                      <a:pt x="1088547" y="629617"/>
                      <a:pt x="973339" y="672431"/>
                      <a:pt x="950764" y="673209"/>
                    </a:cubicBezTo>
                    <a:cubicBezTo>
                      <a:pt x="963219" y="632731"/>
                      <a:pt x="974117" y="592252"/>
                      <a:pt x="987350" y="551774"/>
                    </a:cubicBezTo>
                    <a:cubicBezTo>
                      <a:pt x="1007590" y="491056"/>
                      <a:pt x="1016152" y="428003"/>
                      <a:pt x="1027829" y="365728"/>
                    </a:cubicBezTo>
                    <a:cubicBezTo>
                      <a:pt x="1030164" y="351716"/>
                      <a:pt x="1018488" y="338483"/>
                      <a:pt x="1027051" y="324471"/>
                    </a:cubicBezTo>
                    <a:cubicBezTo>
                      <a:pt x="1007590" y="209263"/>
                      <a:pt x="938309" y="118965"/>
                      <a:pt x="802862" y="102618"/>
                    </a:cubicBezTo>
                    <a:cubicBezTo>
                      <a:pt x="720348" y="92498"/>
                      <a:pt x="638612" y="106510"/>
                      <a:pt x="556877" y="116629"/>
                    </a:cubicBezTo>
                    <a:cubicBezTo>
                      <a:pt x="517177" y="121300"/>
                      <a:pt x="478255" y="127527"/>
                      <a:pt x="438555" y="135312"/>
                    </a:cubicBezTo>
                    <a:cubicBezTo>
                      <a:pt x="414423" y="139982"/>
                      <a:pt x="394962" y="150102"/>
                      <a:pt x="382507" y="171898"/>
                    </a:cubicBezTo>
                    <a:cubicBezTo>
                      <a:pt x="371609" y="190581"/>
                      <a:pt x="353706" y="199922"/>
                      <a:pt x="337358" y="211598"/>
                    </a:cubicBezTo>
                    <a:cubicBezTo>
                      <a:pt x="326460" y="219383"/>
                      <a:pt x="320233" y="229502"/>
                      <a:pt x="317119" y="242736"/>
                    </a:cubicBezTo>
                    <a:cubicBezTo>
                      <a:pt x="310892" y="269202"/>
                      <a:pt x="300772" y="294112"/>
                      <a:pt x="275084" y="309681"/>
                    </a:cubicBezTo>
                    <a:cubicBezTo>
                      <a:pt x="264964" y="315908"/>
                      <a:pt x="260294" y="326028"/>
                      <a:pt x="257180" y="337705"/>
                    </a:cubicBezTo>
                    <a:cubicBezTo>
                      <a:pt x="249395" y="366507"/>
                      <a:pt x="255623" y="395309"/>
                      <a:pt x="259515" y="424111"/>
                    </a:cubicBezTo>
                    <a:cubicBezTo>
                      <a:pt x="264964" y="464589"/>
                      <a:pt x="273527" y="504289"/>
                      <a:pt x="284425" y="543211"/>
                    </a:cubicBezTo>
                    <a:cubicBezTo>
                      <a:pt x="287539" y="547882"/>
                      <a:pt x="290652" y="554109"/>
                      <a:pt x="286760" y="561115"/>
                    </a:cubicBezTo>
                    <a:close/>
                  </a:path>
                </a:pathLst>
              </a:custGeom>
              <a:solidFill>
                <a:srgbClr val="F5E2C6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488">
                <a:extLst>
                  <a:ext uri="{FF2B5EF4-FFF2-40B4-BE49-F238E27FC236}">
                    <a16:creationId xmlns:a16="http://schemas.microsoft.com/office/drawing/2014/main" id="{22324F71-8A90-4F10-B8E8-6C52E0B70FAE}"/>
                  </a:ext>
                </a:extLst>
              </p:cNvPr>
              <p:cNvSpPr/>
              <p:nvPr/>
            </p:nvSpPr>
            <p:spPr>
              <a:xfrm>
                <a:off x="4767672" y="3730659"/>
                <a:ext cx="487634" cy="364586"/>
              </a:xfrm>
              <a:custGeom>
                <a:avLst/>
                <a:gdLst>
                  <a:gd name="connsiteX0" fmla="*/ 119004 w 832923"/>
                  <a:gd name="connsiteY0" fmla="*/ 0 h 622746"/>
                  <a:gd name="connsiteX1" fmla="*/ 140022 w 832923"/>
                  <a:gd name="connsiteY1" fmla="*/ 48263 h 622746"/>
                  <a:gd name="connsiteX2" fmla="*/ 169603 w 832923"/>
                  <a:gd name="connsiteY2" fmla="*/ 108202 h 622746"/>
                  <a:gd name="connsiteX3" fmla="*/ 237326 w 832923"/>
                  <a:gd name="connsiteY3" fmla="*/ 190716 h 622746"/>
                  <a:gd name="connsiteX4" fmla="*/ 279362 w 832923"/>
                  <a:gd name="connsiteY4" fmla="*/ 239757 h 622746"/>
                  <a:gd name="connsiteX5" fmla="*/ 351756 w 832923"/>
                  <a:gd name="connsiteY5" fmla="*/ 306703 h 622746"/>
                  <a:gd name="connsiteX6" fmla="*/ 433492 w 832923"/>
                  <a:gd name="connsiteY6" fmla="*/ 395444 h 622746"/>
                  <a:gd name="connsiteX7" fmla="*/ 542472 w 832923"/>
                  <a:gd name="connsiteY7" fmla="*/ 537897 h 622746"/>
                  <a:gd name="connsiteX8" fmla="*/ 645226 w 832923"/>
                  <a:gd name="connsiteY8" fmla="*/ 569035 h 622746"/>
                  <a:gd name="connsiteX9" fmla="*/ 828158 w 832923"/>
                  <a:gd name="connsiteY9" fmla="*/ 535562 h 622746"/>
                  <a:gd name="connsiteX10" fmla="*/ 835163 w 832923"/>
                  <a:gd name="connsiteY10" fmla="*/ 532448 h 622746"/>
                  <a:gd name="connsiteX11" fmla="*/ 826601 w 832923"/>
                  <a:gd name="connsiteY11" fmla="*/ 576819 h 622746"/>
                  <a:gd name="connsiteX12" fmla="*/ 811810 w 832923"/>
                  <a:gd name="connsiteY12" fmla="*/ 593166 h 622746"/>
                  <a:gd name="connsiteX13" fmla="*/ 672471 w 832923"/>
                  <a:gd name="connsiteY13" fmla="*/ 622747 h 622746"/>
                  <a:gd name="connsiteX14" fmla="*/ 574388 w 832923"/>
                  <a:gd name="connsiteY14" fmla="*/ 622747 h 622746"/>
                  <a:gd name="connsiteX15" fmla="*/ 452952 w 832923"/>
                  <a:gd name="connsiteY15" fmla="*/ 524664 h 622746"/>
                  <a:gd name="connsiteX16" fmla="*/ 330738 w 832923"/>
                  <a:gd name="connsiteY16" fmla="*/ 375983 h 622746"/>
                  <a:gd name="connsiteX17" fmla="*/ 266907 w 832923"/>
                  <a:gd name="connsiteY17" fmla="*/ 322271 h 622746"/>
                  <a:gd name="connsiteX18" fmla="*/ 240440 w 832923"/>
                  <a:gd name="connsiteY18" fmla="*/ 319936 h 622746"/>
                  <a:gd name="connsiteX19" fmla="*/ 193734 w 832923"/>
                  <a:gd name="connsiteY19" fmla="*/ 310595 h 622746"/>
                  <a:gd name="connsiteX20" fmla="*/ 36490 w 832923"/>
                  <a:gd name="connsiteY20" fmla="*/ 165028 h 622746"/>
                  <a:gd name="connsiteX21" fmla="*/ 14694 w 832923"/>
                  <a:gd name="connsiteY21" fmla="*/ 140896 h 622746"/>
                  <a:gd name="connsiteX22" fmla="*/ 16251 w 832923"/>
                  <a:gd name="connsiteY22" fmla="*/ 88741 h 622746"/>
                  <a:gd name="connsiteX23" fmla="*/ 83196 w 832923"/>
                  <a:gd name="connsiteY23" fmla="*/ 35808 h 622746"/>
                  <a:gd name="connsiteX24" fmla="*/ 119004 w 832923"/>
                  <a:gd name="connsiteY24" fmla="*/ 0 h 6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32923" h="622746">
                    <a:moveTo>
                      <a:pt x="119004" y="0"/>
                    </a:moveTo>
                    <a:cubicBezTo>
                      <a:pt x="121340" y="17904"/>
                      <a:pt x="133016" y="31916"/>
                      <a:pt x="140022" y="48263"/>
                    </a:cubicBezTo>
                    <a:cubicBezTo>
                      <a:pt x="149363" y="68502"/>
                      <a:pt x="161040" y="87963"/>
                      <a:pt x="169603" y="108202"/>
                    </a:cubicBezTo>
                    <a:cubicBezTo>
                      <a:pt x="183614" y="143232"/>
                      <a:pt x="205411" y="170477"/>
                      <a:pt x="237326" y="190716"/>
                    </a:cubicBezTo>
                    <a:cubicBezTo>
                      <a:pt x="255230" y="202393"/>
                      <a:pt x="266907" y="222632"/>
                      <a:pt x="279362" y="239757"/>
                    </a:cubicBezTo>
                    <a:cubicBezTo>
                      <a:pt x="298823" y="267003"/>
                      <a:pt x="322176" y="290356"/>
                      <a:pt x="351756" y="306703"/>
                    </a:cubicBezTo>
                    <a:cubicBezTo>
                      <a:pt x="389899" y="326942"/>
                      <a:pt x="416366" y="355744"/>
                      <a:pt x="433492" y="395444"/>
                    </a:cubicBezTo>
                    <a:cubicBezTo>
                      <a:pt x="457623" y="452270"/>
                      <a:pt x="497323" y="498198"/>
                      <a:pt x="542472" y="537897"/>
                    </a:cubicBezTo>
                    <a:cubicBezTo>
                      <a:pt x="568161" y="561250"/>
                      <a:pt x="603969" y="577597"/>
                      <a:pt x="645226" y="569035"/>
                    </a:cubicBezTo>
                    <a:cubicBezTo>
                      <a:pt x="705943" y="556580"/>
                      <a:pt x="767440" y="546460"/>
                      <a:pt x="828158" y="535562"/>
                    </a:cubicBezTo>
                    <a:cubicBezTo>
                      <a:pt x="830493" y="534784"/>
                      <a:pt x="832828" y="533227"/>
                      <a:pt x="835163" y="532448"/>
                    </a:cubicBezTo>
                    <a:cubicBezTo>
                      <a:pt x="838277" y="548017"/>
                      <a:pt x="835942" y="558915"/>
                      <a:pt x="826601" y="576819"/>
                    </a:cubicBezTo>
                    <a:cubicBezTo>
                      <a:pt x="818816" y="591610"/>
                      <a:pt x="818816" y="591610"/>
                      <a:pt x="811810" y="593166"/>
                    </a:cubicBezTo>
                    <a:cubicBezTo>
                      <a:pt x="758099" y="604843"/>
                      <a:pt x="728518" y="621190"/>
                      <a:pt x="672471" y="622747"/>
                    </a:cubicBezTo>
                    <a:cubicBezTo>
                      <a:pt x="655345" y="622747"/>
                      <a:pt x="589957" y="625082"/>
                      <a:pt x="574388" y="622747"/>
                    </a:cubicBezTo>
                    <a:cubicBezTo>
                      <a:pt x="512892" y="607178"/>
                      <a:pt x="486425" y="564364"/>
                      <a:pt x="452952" y="524664"/>
                    </a:cubicBezTo>
                    <a:cubicBezTo>
                      <a:pt x="411696" y="475623"/>
                      <a:pt x="380558" y="418018"/>
                      <a:pt x="330738" y="375983"/>
                    </a:cubicBezTo>
                    <a:cubicBezTo>
                      <a:pt x="309721" y="358079"/>
                      <a:pt x="287925" y="340954"/>
                      <a:pt x="266907" y="322271"/>
                    </a:cubicBezTo>
                    <a:cubicBezTo>
                      <a:pt x="258344" y="314487"/>
                      <a:pt x="249003" y="317601"/>
                      <a:pt x="240440" y="319936"/>
                    </a:cubicBezTo>
                    <a:cubicBezTo>
                      <a:pt x="223315" y="325385"/>
                      <a:pt x="208524" y="321493"/>
                      <a:pt x="193734" y="310595"/>
                    </a:cubicBezTo>
                    <a:cubicBezTo>
                      <a:pt x="135352" y="268560"/>
                      <a:pt x="80861" y="221854"/>
                      <a:pt x="36490" y="165028"/>
                    </a:cubicBezTo>
                    <a:cubicBezTo>
                      <a:pt x="29485" y="156465"/>
                      <a:pt x="22479" y="148681"/>
                      <a:pt x="14694" y="140896"/>
                    </a:cubicBezTo>
                    <a:cubicBezTo>
                      <a:pt x="-4767" y="119878"/>
                      <a:pt x="-5545" y="107424"/>
                      <a:pt x="16251" y="88741"/>
                    </a:cubicBezTo>
                    <a:cubicBezTo>
                      <a:pt x="37269" y="70059"/>
                      <a:pt x="60622" y="52933"/>
                      <a:pt x="83196" y="35808"/>
                    </a:cubicBezTo>
                    <a:cubicBezTo>
                      <a:pt x="96430" y="24131"/>
                      <a:pt x="108106" y="13233"/>
                      <a:pt x="119004" y="0"/>
                    </a:cubicBezTo>
                    <a:close/>
                  </a:path>
                </a:pathLst>
              </a:custGeom>
              <a:solidFill>
                <a:srgbClr val="89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489">
                <a:extLst>
                  <a:ext uri="{FF2B5EF4-FFF2-40B4-BE49-F238E27FC236}">
                    <a16:creationId xmlns:a16="http://schemas.microsoft.com/office/drawing/2014/main" id="{7AC23B91-02D6-4164-9886-60C90E442891}"/>
                  </a:ext>
                </a:extLst>
              </p:cNvPr>
              <p:cNvSpPr/>
              <p:nvPr/>
            </p:nvSpPr>
            <p:spPr>
              <a:xfrm>
                <a:off x="6007183" y="4195962"/>
                <a:ext cx="606124" cy="154949"/>
              </a:xfrm>
              <a:custGeom>
                <a:avLst/>
                <a:gdLst>
                  <a:gd name="connsiteX0" fmla="*/ 19503 w 1035316"/>
                  <a:gd name="connsiteY0" fmla="*/ 0 h 264667"/>
                  <a:gd name="connsiteX1" fmla="*/ 67766 w 1035316"/>
                  <a:gd name="connsiteY1" fmla="*/ 35808 h 264667"/>
                  <a:gd name="connsiteX2" fmla="*/ 303632 w 1035316"/>
                  <a:gd name="connsiteY2" fmla="*/ 120657 h 264667"/>
                  <a:gd name="connsiteX3" fmla="*/ 471773 w 1035316"/>
                  <a:gd name="connsiteY3" fmla="*/ 179818 h 264667"/>
                  <a:gd name="connsiteX4" fmla="*/ 778476 w 1035316"/>
                  <a:gd name="connsiteY4" fmla="*/ 192273 h 264667"/>
                  <a:gd name="connsiteX5" fmla="*/ 959073 w 1035316"/>
                  <a:gd name="connsiteY5" fmla="*/ 170477 h 264667"/>
                  <a:gd name="connsiteX6" fmla="*/ 1035359 w 1035316"/>
                  <a:gd name="connsiteY6" fmla="*/ 136226 h 264667"/>
                  <a:gd name="connsiteX7" fmla="*/ 1017455 w 1035316"/>
                  <a:gd name="connsiteY7" fmla="*/ 217961 h 264667"/>
                  <a:gd name="connsiteX8" fmla="*/ 863325 w 1035316"/>
                  <a:gd name="connsiteY8" fmla="*/ 263110 h 264667"/>
                  <a:gd name="connsiteX9" fmla="*/ 689735 w 1035316"/>
                  <a:gd name="connsiteY9" fmla="*/ 269338 h 264667"/>
                  <a:gd name="connsiteX10" fmla="*/ 533270 w 1035316"/>
                  <a:gd name="connsiteY10" fmla="*/ 251434 h 264667"/>
                  <a:gd name="connsiteX11" fmla="*/ 174412 w 1035316"/>
                  <a:gd name="connsiteY11" fmla="*/ 179040 h 264667"/>
                  <a:gd name="connsiteX12" fmla="*/ 13276 w 1035316"/>
                  <a:gd name="connsiteY12" fmla="*/ 116765 h 264667"/>
                  <a:gd name="connsiteX13" fmla="*/ 43 w 1035316"/>
                  <a:gd name="connsiteY13" fmla="*/ 91077 h 264667"/>
                  <a:gd name="connsiteX14" fmla="*/ 19503 w 1035316"/>
                  <a:gd name="connsiteY14" fmla="*/ 0 h 2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5316" h="264667">
                    <a:moveTo>
                      <a:pt x="19503" y="0"/>
                    </a:moveTo>
                    <a:cubicBezTo>
                      <a:pt x="30401" y="19461"/>
                      <a:pt x="49084" y="32694"/>
                      <a:pt x="67766" y="35808"/>
                    </a:cubicBezTo>
                    <a:cubicBezTo>
                      <a:pt x="154951" y="66945"/>
                      <a:pt x="200100" y="90298"/>
                      <a:pt x="303632" y="120657"/>
                    </a:cubicBezTo>
                    <a:cubicBezTo>
                      <a:pt x="328541" y="131555"/>
                      <a:pt x="444528" y="166585"/>
                      <a:pt x="471773" y="179818"/>
                    </a:cubicBezTo>
                    <a:cubicBezTo>
                      <a:pt x="500575" y="193051"/>
                      <a:pt x="706860" y="200836"/>
                      <a:pt x="778476" y="192273"/>
                    </a:cubicBezTo>
                    <a:cubicBezTo>
                      <a:pt x="838415" y="185267"/>
                      <a:pt x="899133" y="179040"/>
                      <a:pt x="959073" y="170477"/>
                    </a:cubicBezTo>
                    <a:cubicBezTo>
                      <a:pt x="983983" y="167363"/>
                      <a:pt x="1014341" y="153352"/>
                      <a:pt x="1035359" y="136226"/>
                    </a:cubicBezTo>
                    <a:cubicBezTo>
                      <a:pt x="1036138" y="181375"/>
                      <a:pt x="1045479" y="193830"/>
                      <a:pt x="1017455" y="217961"/>
                    </a:cubicBezTo>
                    <a:cubicBezTo>
                      <a:pt x="964522" y="246764"/>
                      <a:pt x="917816" y="258440"/>
                      <a:pt x="863325" y="263110"/>
                    </a:cubicBezTo>
                    <a:cubicBezTo>
                      <a:pt x="785482" y="269338"/>
                      <a:pt x="697519" y="267003"/>
                      <a:pt x="689735" y="269338"/>
                    </a:cubicBezTo>
                    <a:cubicBezTo>
                      <a:pt x="627460" y="268560"/>
                      <a:pt x="582311" y="264667"/>
                      <a:pt x="533270" y="251434"/>
                    </a:cubicBezTo>
                    <a:cubicBezTo>
                      <a:pt x="414948" y="220297"/>
                      <a:pt x="295847" y="193830"/>
                      <a:pt x="174412" y="179040"/>
                    </a:cubicBezTo>
                    <a:cubicBezTo>
                      <a:pt x="126149" y="165806"/>
                      <a:pt x="24952" y="126885"/>
                      <a:pt x="13276" y="116765"/>
                    </a:cubicBezTo>
                    <a:cubicBezTo>
                      <a:pt x="9384" y="113651"/>
                      <a:pt x="-736" y="94969"/>
                      <a:pt x="43" y="91077"/>
                    </a:cubicBezTo>
                    <a:cubicBezTo>
                      <a:pt x="7048" y="57604"/>
                      <a:pt x="13276" y="33473"/>
                      <a:pt x="19503" y="0"/>
                    </a:cubicBezTo>
                    <a:close/>
                  </a:path>
                </a:pathLst>
              </a:custGeom>
              <a:solidFill>
                <a:srgbClr val="8A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490">
                <a:extLst>
                  <a:ext uri="{FF2B5EF4-FFF2-40B4-BE49-F238E27FC236}">
                    <a16:creationId xmlns:a16="http://schemas.microsoft.com/office/drawing/2014/main" id="{34CFF5F7-E158-4CD0-82F9-90FD55C96977}"/>
                  </a:ext>
                </a:extLst>
              </p:cNvPr>
              <p:cNvSpPr/>
              <p:nvPr/>
            </p:nvSpPr>
            <p:spPr>
              <a:xfrm>
                <a:off x="6172994" y="1451541"/>
                <a:ext cx="282554" cy="1130216"/>
              </a:xfrm>
              <a:custGeom>
                <a:avLst/>
                <a:gdLst>
                  <a:gd name="connsiteX0" fmla="*/ 421303 w 482628"/>
                  <a:gd name="connsiteY0" fmla="*/ 23353 h 1930515"/>
                  <a:gd name="connsiteX1" fmla="*/ 481242 w 482628"/>
                  <a:gd name="connsiteY1" fmla="*/ 271673 h 1930515"/>
                  <a:gd name="connsiteX2" fmla="*/ 488248 w 482628"/>
                  <a:gd name="connsiteY2" fmla="*/ 352630 h 1930515"/>
                  <a:gd name="connsiteX3" fmla="*/ 467230 w 482628"/>
                  <a:gd name="connsiteY3" fmla="*/ 616519 h 1930515"/>
                  <a:gd name="connsiteX4" fmla="*/ 410405 w 482628"/>
                  <a:gd name="connsiteY4" fmla="*/ 1005736 h 1930515"/>
                  <a:gd name="connsiteX5" fmla="*/ 365256 w 482628"/>
                  <a:gd name="connsiteY5" fmla="*/ 1226033 h 1930515"/>
                  <a:gd name="connsiteX6" fmla="*/ 283520 w 482628"/>
                  <a:gd name="connsiteY6" fmla="*/ 1460341 h 1930515"/>
                  <a:gd name="connsiteX7" fmla="*/ 83463 w 482628"/>
                  <a:gd name="connsiteY7" fmla="*/ 1916504 h 1930515"/>
                  <a:gd name="connsiteX8" fmla="*/ 74900 w 482628"/>
                  <a:gd name="connsiteY8" fmla="*/ 1936743 h 1930515"/>
                  <a:gd name="connsiteX9" fmla="*/ 60110 w 482628"/>
                  <a:gd name="connsiteY9" fmla="*/ 1862013 h 1930515"/>
                  <a:gd name="connsiteX10" fmla="*/ 949 w 482628"/>
                  <a:gd name="connsiteY10" fmla="*/ 1553753 h 1930515"/>
                  <a:gd name="connsiteX11" fmla="*/ 4062 w 482628"/>
                  <a:gd name="connsiteY11" fmla="*/ 1520281 h 1930515"/>
                  <a:gd name="connsiteX12" fmla="*/ 191665 w 482628"/>
                  <a:gd name="connsiteY12" fmla="*/ 874181 h 1930515"/>
                  <a:gd name="connsiteX13" fmla="*/ 212683 w 482628"/>
                  <a:gd name="connsiteY13" fmla="*/ 730171 h 1930515"/>
                  <a:gd name="connsiteX14" fmla="*/ 258610 w 482628"/>
                  <a:gd name="connsiteY14" fmla="*/ 341732 h 1930515"/>
                  <a:gd name="connsiteX15" fmla="*/ 299867 w 482628"/>
                  <a:gd name="connsiteY15" fmla="*/ 0 h 1930515"/>
                  <a:gd name="connsiteX16" fmla="*/ 311544 w 482628"/>
                  <a:gd name="connsiteY16" fmla="*/ 19461 h 1930515"/>
                  <a:gd name="connsiteX17" fmla="*/ 338789 w 482628"/>
                  <a:gd name="connsiteY17" fmla="*/ 66167 h 1930515"/>
                  <a:gd name="connsiteX18" fmla="*/ 390166 w 482628"/>
                  <a:gd name="connsiteY18" fmla="*/ 68502 h 1930515"/>
                  <a:gd name="connsiteX19" fmla="*/ 410405 w 482628"/>
                  <a:gd name="connsiteY19" fmla="*/ 38922 h 1930515"/>
                  <a:gd name="connsiteX20" fmla="*/ 421303 w 482628"/>
                  <a:gd name="connsiteY20" fmla="*/ 23353 h 193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2628" h="1930515">
                    <a:moveTo>
                      <a:pt x="421303" y="23353"/>
                    </a:moveTo>
                    <a:cubicBezTo>
                      <a:pt x="441542" y="105867"/>
                      <a:pt x="462560" y="188381"/>
                      <a:pt x="481242" y="271673"/>
                    </a:cubicBezTo>
                    <a:cubicBezTo>
                      <a:pt x="487470" y="298140"/>
                      <a:pt x="486691" y="325385"/>
                      <a:pt x="488248" y="352630"/>
                    </a:cubicBezTo>
                    <a:cubicBezTo>
                      <a:pt x="492919" y="441372"/>
                      <a:pt x="483578" y="529335"/>
                      <a:pt x="467230" y="616519"/>
                    </a:cubicBezTo>
                    <a:cubicBezTo>
                      <a:pt x="443099" y="745739"/>
                      <a:pt x="430644" y="875738"/>
                      <a:pt x="410405" y="1005736"/>
                    </a:cubicBezTo>
                    <a:cubicBezTo>
                      <a:pt x="399507" y="1079687"/>
                      <a:pt x="377711" y="1152082"/>
                      <a:pt x="365256" y="1226033"/>
                    </a:cubicBezTo>
                    <a:cubicBezTo>
                      <a:pt x="351244" y="1309325"/>
                      <a:pt x="318550" y="1384834"/>
                      <a:pt x="283520" y="1460341"/>
                    </a:cubicBezTo>
                    <a:cubicBezTo>
                      <a:pt x="213461" y="1610579"/>
                      <a:pt x="146516" y="1763152"/>
                      <a:pt x="83463" y="1916504"/>
                    </a:cubicBezTo>
                    <a:cubicBezTo>
                      <a:pt x="81127" y="1921174"/>
                      <a:pt x="79570" y="1926623"/>
                      <a:pt x="74900" y="1936743"/>
                    </a:cubicBezTo>
                    <a:cubicBezTo>
                      <a:pt x="69451" y="1907941"/>
                      <a:pt x="64002" y="1885366"/>
                      <a:pt x="60110" y="1862013"/>
                    </a:cubicBezTo>
                    <a:cubicBezTo>
                      <a:pt x="40649" y="1759260"/>
                      <a:pt x="21188" y="1656507"/>
                      <a:pt x="949" y="1553753"/>
                    </a:cubicBezTo>
                    <a:cubicBezTo>
                      <a:pt x="-1387" y="1541298"/>
                      <a:pt x="949" y="1531179"/>
                      <a:pt x="4062" y="1520281"/>
                    </a:cubicBezTo>
                    <a:cubicBezTo>
                      <a:pt x="66337" y="1304655"/>
                      <a:pt x="129390" y="1089807"/>
                      <a:pt x="191665" y="874181"/>
                    </a:cubicBezTo>
                    <a:cubicBezTo>
                      <a:pt x="205677" y="827475"/>
                      <a:pt x="206455" y="778434"/>
                      <a:pt x="212683" y="730171"/>
                    </a:cubicBezTo>
                    <a:cubicBezTo>
                      <a:pt x="229030" y="600951"/>
                      <a:pt x="243820" y="470952"/>
                      <a:pt x="258610" y="341732"/>
                    </a:cubicBezTo>
                    <a:cubicBezTo>
                      <a:pt x="272622" y="228081"/>
                      <a:pt x="285855" y="113651"/>
                      <a:pt x="299867" y="0"/>
                    </a:cubicBezTo>
                    <a:cubicBezTo>
                      <a:pt x="309208" y="3114"/>
                      <a:pt x="308430" y="13233"/>
                      <a:pt x="311544" y="19461"/>
                    </a:cubicBezTo>
                    <a:cubicBezTo>
                      <a:pt x="320107" y="35808"/>
                      <a:pt x="327112" y="52155"/>
                      <a:pt x="338789" y="66167"/>
                    </a:cubicBezTo>
                    <a:cubicBezTo>
                      <a:pt x="355136" y="85628"/>
                      <a:pt x="372261" y="86406"/>
                      <a:pt x="390166" y="68502"/>
                    </a:cubicBezTo>
                    <a:cubicBezTo>
                      <a:pt x="398728" y="59939"/>
                      <a:pt x="405734" y="49820"/>
                      <a:pt x="410405" y="38922"/>
                    </a:cubicBezTo>
                    <a:cubicBezTo>
                      <a:pt x="411962" y="32694"/>
                      <a:pt x="413519" y="24910"/>
                      <a:pt x="421303" y="23353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491">
                <a:extLst>
                  <a:ext uri="{FF2B5EF4-FFF2-40B4-BE49-F238E27FC236}">
                    <a16:creationId xmlns:a16="http://schemas.microsoft.com/office/drawing/2014/main" id="{44F9BC94-81F6-4052-9E81-B66C0961042F}"/>
                  </a:ext>
                </a:extLst>
              </p:cNvPr>
              <p:cNvSpPr/>
              <p:nvPr/>
            </p:nvSpPr>
            <p:spPr>
              <a:xfrm>
                <a:off x="6339317" y="1208804"/>
                <a:ext cx="77475" cy="291669"/>
              </a:xfrm>
              <a:custGeom>
                <a:avLst/>
                <a:gdLst>
                  <a:gd name="connsiteX0" fmla="*/ 137209 w 132333"/>
                  <a:gd name="connsiteY0" fmla="*/ 437971 h 498197"/>
                  <a:gd name="connsiteX1" fmla="*/ 109185 w 132333"/>
                  <a:gd name="connsiteY1" fmla="*/ 486234 h 498197"/>
                  <a:gd name="connsiteX2" fmla="*/ 48467 w 132333"/>
                  <a:gd name="connsiteY2" fmla="*/ 481563 h 498197"/>
                  <a:gd name="connsiteX3" fmla="*/ 14995 w 132333"/>
                  <a:gd name="connsiteY3" fmla="*/ 413840 h 498197"/>
                  <a:gd name="connsiteX4" fmla="*/ 11881 w 132333"/>
                  <a:gd name="connsiteY4" fmla="*/ 258931 h 498197"/>
                  <a:gd name="connsiteX5" fmla="*/ 6432 w 132333"/>
                  <a:gd name="connsiteY5" fmla="*/ 162405 h 498197"/>
                  <a:gd name="connsiteX6" fmla="*/ 983 w 132333"/>
                  <a:gd name="connsiteY6" fmla="*/ 9054 h 498197"/>
                  <a:gd name="connsiteX7" fmla="*/ 9546 w 132333"/>
                  <a:gd name="connsiteY7" fmla="*/ 1270 h 498197"/>
                  <a:gd name="connsiteX8" fmla="*/ 25893 w 132333"/>
                  <a:gd name="connsiteY8" fmla="*/ 40970 h 498197"/>
                  <a:gd name="connsiteX9" fmla="*/ 45354 w 132333"/>
                  <a:gd name="connsiteY9" fmla="*/ 107137 h 498197"/>
                  <a:gd name="connsiteX10" fmla="*/ 88946 w 132333"/>
                  <a:gd name="connsiteY10" fmla="*/ 170190 h 498197"/>
                  <a:gd name="connsiteX11" fmla="*/ 109964 w 132333"/>
                  <a:gd name="connsiteY11" fmla="*/ 229351 h 498197"/>
                  <a:gd name="connsiteX12" fmla="*/ 109964 w 132333"/>
                  <a:gd name="connsiteY12" fmla="*/ 235578 h 498197"/>
                  <a:gd name="connsiteX13" fmla="*/ 137209 w 132333"/>
                  <a:gd name="connsiteY13" fmla="*/ 437971 h 49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333" h="498197">
                    <a:moveTo>
                      <a:pt x="137209" y="437971"/>
                    </a:moveTo>
                    <a:cubicBezTo>
                      <a:pt x="129425" y="455097"/>
                      <a:pt x="123197" y="473001"/>
                      <a:pt x="109185" y="486234"/>
                    </a:cubicBezTo>
                    <a:cubicBezTo>
                      <a:pt x="87389" y="506473"/>
                      <a:pt x="65593" y="505695"/>
                      <a:pt x="48467" y="481563"/>
                    </a:cubicBezTo>
                    <a:cubicBezTo>
                      <a:pt x="33677" y="461324"/>
                      <a:pt x="22001" y="437971"/>
                      <a:pt x="14995" y="413840"/>
                    </a:cubicBezTo>
                    <a:cubicBezTo>
                      <a:pt x="22001" y="361685"/>
                      <a:pt x="11881" y="310308"/>
                      <a:pt x="11881" y="258931"/>
                    </a:cubicBezTo>
                    <a:cubicBezTo>
                      <a:pt x="11881" y="227015"/>
                      <a:pt x="7989" y="194321"/>
                      <a:pt x="6432" y="162405"/>
                    </a:cubicBezTo>
                    <a:cubicBezTo>
                      <a:pt x="4097" y="111029"/>
                      <a:pt x="2540" y="60431"/>
                      <a:pt x="983" y="9054"/>
                    </a:cubicBezTo>
                    <a:cubicBezTo>
                      <a:pt x="-2131" y="-1066"/>
                      <a:pt x="2540" y="-1066"/>
                      <a:pt x="9546" y="1270"/>
                    </a:cubicBezTo>
                    <a:cubicBezTo>
                      <a:pt x="24336" y="7497"/>
                      <a:pt x="29007" y="18395"/>
                      <a:pt x="25893" y="40970"/>
                    </a:cubicBezTo>
                    <a:cubicBezTo>
                      <a:pt x="22001" y="65880"/>
                      <a:pt x="32120" y="86897"/>
                      <a:pt x="45354" y="107137"/>
                    </a:cubicBezTo>
                    <a:cubicBezTo>
                      <a:pt x="60144" y="128154"/>
                      <a:pt x="72599" y="150729"/>
                      <a:pt x="88946" y="170190"/>
                    </a:cubicBezTo>
                    <a:cubicBezTo>
                      <a:pt x="103736" y="188094"/>
                      <a:pt x="109185" y="207555"/>
                      <a:pt x="109964" y="229351"/>
                    </a:cubicBezTo>
                    <a:cubicBezTo>
                      <a:pt x="109964" y="231686"/>
                      <a:pt x="109964" y="233243"/>
                      <a:pt x="109964" y="235578"/>
                    </a:cubicBezTo>
                    <a:cubicBezTo>
                      <a:pt x="107628" y="304859"/>
                      <a:pt x="109964" y="372583"/>
                      <a:pt x="137209" y="437971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492">
                <a:extLst>
                  <a:ext uri="{FF2B5EF4-FFF2-40B4-BE49-F238E27FC236}">
                    <a16:creationId xmlns:a16="http://schemas.microsoft.com/office/drawing/2014/main" id="{A909F5C5-E715-4A46-8D37-1EA490FBF359}"/>
                  </a:ext>
                </a:extLst>
              </p:cNvPr>
              <p:cNvSpPr/>
              <p:nvPr/>
            </p:nvSpPr>
            <p:spPr>
              <a:xfrm>
                <a:off x="6209097" y="1067814"/>
                <a:ext cx="209637" cy="164064"/>
              </a:xfrm>
              <a:custGeom>
                <a:avLst/>
                <a:gdLst>
                  <a:gd name="connsiteX0" fmla="*/ 248320 w 358079"/>
                  <a:gd name="connsiteY0" fmla="*/ 281014 h 280236"/>
                  <a:gd name="connsiteX1" fmla="*/ 230416 w 358079"/>
                  <a:gd name="connsiteY1" fmla="*/ 245207 h 280236"/>
                  <a:gd name="connsiteX2" fmla="*/ 223411 w 358079"/>
                  <a:gd name="connsiteY2" fmla="*/ 249099 h 280236"/>
                  <a:gd name="connsiteX3" fmla="*/ 205506 w 358079"/>
                  <a:gd name="connsiteY3" fmla="*/ 217961 h 280236"/>
                  <a:gd name="connsiteX4" fmla="*/ 7006 w 358079"/>
                  <a:gd name="connsiteY4" fmla="*/ 32694 h 280236"/>
                  <a:gd name="connsiteX5" fmla="*/ 0 w 358079"/>
                  <a:gd name="connsiteY5" fmla="*/ 22575 h 280236"/>
                  <a:gd name="connsiteX6" fmla="*/ 26467 w 358079"/>
                  <a:gd name="connsiteY6" fmla="*/ 21018 h 280236"/>
                  <a:gd name="connsiteX7" fmla="*/ 114430 w 358079"/>
                  <a:gd name="connsiteY7" fmla="*/ 98861 h 280236"/>
                  <a:gd name="connsiteX8" fmla="*/ 182932 w 358079"/>
                  <a:gd name="connsiteY8" fmla="*/ 126106 h 280236"/>
                  <a:gd name="connsiteX9" fmla="*/ 200058 w 358079"/>
                  <a:gd name="connsiteY9" fmla="*/ 126885 h 280236"/>
                  <a:gd name="connsiteX10" fmla="*/ 333948 w 358079"/>
                  <a:gd name="connsiteY10" fmla="*/ 36586 h 280236"/>
                  <a:gd name="connsiteX11" fmla="*/ 364307 w 358079"/>
                  <a:gd name="connsiteY11" fmla="*/ 0 h 280236"/>
                  <a:gd name="connsiteX12" fmla="*/ 284907 w 358079"/>
                  <a:gd name="connsiteY12" fmla="*/ 184489 h 280236"/>
                  <a:gd name="connsiteX13" fmla="*/ 281015 w 358079"/>
                  <a:gd name="connsiteY13" fmla="*/ 203950 h 280236"/>
                  <a:gd name="connsiteX14" fmla="*/ 251434 w 358079"/>
                  <a:gd name="connsiteY14" fmla="*/ 265446 h 280236"/>
                  <a:gd name="connsiteX15" fmla="*/ 248320 w 358079"/>
                  <a:gd name="connsiteY15" fmla="*/ 281014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079" h="280236">
                    <a:moveTo>
                      <a:pt x="248320" y="281014"/>
                    </a:moveTo>
                    <a:cubicBezTo>
                      <a:pt x="250656" y="264667"/>
                      <a:pt x="242871" y="253769"/>
                      <a:pt x="230416" y="245207"/>
                    </a:cubicBezTo>
                    <a:cubicBezTo>
                      <a:pt x="224967" y="241314"/>
                      <a:pt x="224189" y="244428"/>
                      <a:pt x="223411" y="249099"/>
                    </a:cubicBezTo>
                    <a:cubicBezTo>
                      <a:pt x="220297" y="237422"/>
                      <a:pt x="217183" y="226524"/>
                      <a:pt x="205506" y="217961"/>
                    </a:cubicBezTo>
                    <a:cubicBezTo>
                      <a:pt x="134669" y="161914"/>
                      <a:pt x="72394" y="94969"/>
                      <a:pt x="7006" y="32694"/>
                    </a:cubicBezTo>
                    <a:cubicBezTo>
                      <a:pt x="3892" y="29580"/>
                      <a:pt x="2335" y="26467"/>
                      <a:pt x="0" y="22575"/>
                    </a:cubicBezTo>
                    <a:cubicBezTo>
                      <a:pt x="8563" y="11677"/>
                      <a:pt x="16347" y="10898"/>
                      <a:pt x="26467" y="21018"/>
                    </a:cubicBezTo>
                    <a:cubicBezTo>
                      <a:pt x="59939" y="51377"/>
                      <a:pt x="80957" y="67724"/>
                      <a:pt x="114430" y="98861"/>
                    </a:cubicBezTo>
                    <a:cubicBezTo>
                      <a:pt x="130777" y="113651"/>
                      <a:pt x="160357" y="121436"/>
                      <a:pt x="182932" y="126106"/>
                    </a:cubicBezTo>
                    <a:cubicBezTo>
                      <a:pt x="186046" y="126885"/>
                      <a:pt x="196944" y="126885"/>
                      <a:pt x="200058" y="126885"/>
                    </a:cubicBezTo>
                    <a:cubicBezTo>
                      <a:pt x="268560" y="133112"/>
                      <a:pt x="298918" y="85628"/>
                      <a:pt x="333948" y="36586"/>
                    </a:cubicBezTo>
                    <a:cubicBezTo>
                      <a:pt x="343289" y="23353"/>
                      <a:pt x="353409" y="11677"/>
                      <a:pt x="364307" y="0"/>
                    </a:cubicBezTo>
                    <a:cubicBezTo>
                      <a:pt x="338619" y="62275"/>
                      <a:pt x="315266" y="124549"/>
                      <a:pt x="284907" y="184489"/>
                    </a:cubicBezTo>
                    <a:cubicBezTo>
                      <a:pt x="281793" y="189938"/>
                      <a:pt x="273230" y="196165"/>
                      <a:pt x="281015" y="203950"/>
                    </a:cubicBezTo>
                    <a:cubicBezTo>
                      <a:pt x="263110" y="220297"/>
                      <a:pt x="252212" y="240536"/>
                      <a:pt x="251434" y="265446"/>
                    </a:cubicBezTo>
                    <a:cubicBezTo>
                      <a:pt x="251434" y="270895"/>
                      <a:pt x="252212" y="276344"/>
                      <a:pt x="248320" y="281014"/>
                    </a:cubicBezTo>
                    <a:close/>
                  </a:path>
                </a:pathLst>
              </a:custGeom>
              <a:solidFill>
                <a:srgbClr val="E9AB8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493">
                <a:extLst>
                  <a:ext uri="{FF2B5EF4-FFF2-40B4-BE49-F238E27FC236}">
                    <a16:creationId xmlns:a16="http://schemas.microsoft.com/office/drawing/2014/main" id="{916B1C28-86E5-4EBF-BF72-B861CE08F11E}"/>
                  </a:ext>
                </a:extLst>
              </p:cNvPr>
              <p:cNvSpPr/>
              <p:nvPr/>
            </p:nvSpPr>
            <p:spPr>
              <a:xfrm>
                <a:off x="6073970" y="636676"/>
                <a:ext cx="455733" cy="273439"/>
              </a:xfrm>
              <a:custGeom>
                <a:avLst/>
                <a:gdLst>
                  <a:gd name="connsiteX0" fmla="*/ 36980 w 778433"/>
                  <a:gd name="connsiteY0" fmla="*/ 467865 h 467060"/>
                  <a:gd name="connsiteX1" fmla="*/ 393 w 778433"/>
                  <a:gd name="connsiteY1" fmla="*/ 277927 h 467060"/>
                  <a:gd name="connsiteX2" fmla="*/ 33866 w 778433"/>
                  <a:gd name="connsiteY2" fmla="*/ 202419 h 467060"/>
                  <a:gd name="connsiteX3" fmla="*/ 63446 w 778433"/>
                  <a:gd name="connsiteY3" fmla="*/ 142480 h 467060"/>
                  <a:gd name="connsiteX4" fmla="*/ 79015 w 778433"/>
                  <a:gd name="connsiteY4" fmla="*/ 116791 h 467060"/>
                  <a:gd name="connsiteX5" fmla="*/ 135841 w 778433"/>
                  <a:gd name="connsiteY5" fmla="*/ 63858 h 467060"/>
                  <a:gd name="connsiteX6" fmla="*/ 179433 w 778433"/>
                  <a:gd name="connsiteY6" fmla="*/ 36613 h 467060"/>
                  <a:gd name="connsiteX7" fmla="*/ 500926 w 778433"/>
                  <a:gd name="connsiteY7" fmla="*/ 26 h 467060"/>
                  <a:gd name="connsiteX8" fmla="*/ 708768 w 778433"/>
                  <a:gd name="connsiteY8" fmla="*/ 73199 h 467060"/>
                  <a:gd name="connsiteX9" fmla="*/ 785054 w 778433"/>
                  <a:gd name="connsiteY9" fmla="*/ 206311 h 467060"/>
                  <a:gd name="connsiteX10" fmla="*/ 774935 w 778433"/>
                  <a:gd name="connsiteY10" fmla="*/ 242119 h 467060"/>
                  <a:gd name="connsiteX11" fmla="*/ 774935 w 778433"/>
                  <a:gd name="connsiteY11" fmla="*/ 219545 h 467060"/>
                  <a:gd name="connsiteX12" fmla="*/ 693978 w 778433"/>
                  <a:gd name="connsiteY12" fmla="*/ 111342 h 467060"/>
                  <a:gd name="connsiteX13" fmla="*/ 486136 w 778433"/>
                  <a:gd name="connsiteY13" fmla="*/ 36613 h 467060"/>
                  <a:gd name="connsiteX14" fmla="*/ 234702 w 778433"/>
                  <a:gd name="connsiteY14" fmla="*/ 90325 h 467060"/>
                  <a:gd name="connsiteX15" fmla="*/ 214462 w 778433"/>
                  <a:gd name="connsiteY15" fmla="*/ 100444 h 467060"/>
                  <a:gd name="connsiteX16" fmla="*/ 126500 w 778433"/>
                  <a:gd name="connsiteY16" fmla="*/ 283376 h 467060"/>
                  <a:gd name="connsiteX17" fmla="*/ 133505 w 778433"/>
                  <a:gd name="connsiteY17" fmla="*/ 325412 h 467060"/>
                  <a:gd name="connsiteX18" fmla="*/ 123386 w 778433"/>
                  <a:gd name="connsiteY18" fmla="*/ 336310 h 467060"/>
                  <a:gd name="connsiteX19" fmla="*/ 79794 w 778433"/>
                  <a:gd name="connsiteY19" fmla="*/ 305951 h 467060"/>
                  <a:gd name="connsiteX20" fmla="*/ 61889 w 778433"/>
                  <a:gd name="connsiteY20" fmla="*/ 269364 h 467060"/>
                  <a:gd name="connsiteX21" fmla="*/ 54105 w 778433"/>
                  <a:gd name="connsiteY21" fmla="*/ 295831 h 467060"/>
                  <a:gd name="connsiteX22" fmla="*/ 46321 w 778433"/>
                  <a:gd name="connsiteY22" fmla="*/ 456188 h 467060"/>
                  <a:gd name="connsiteX23" fmla="*/ 36980 w 778433"/>
                  <a:gd name="connsiteY23" fmla="*/ 467865 h 4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433" h="467060">
                    <a:moveTo>
                      <a:pt x="36980" y="467865"/>
                    </a:moveTo>
                    <a:cubicBezTo>
                      <a:pt x="15183" y="406369"/>
                      <a:pt x="4285" y="342537"/>
                      <a:pt x="393" y="277927"/>
                    </a:cubicBezTo>
                    <a:cubicBezTo>
                      <a:pt x="-1164" y="249125"/>
                      <a:pt x="393" y="220323"/>
                      <a:pt x="33866" y="202419"/>
                    </a:cubicBezTo>
                    <a:cubicBezTo>
                      <a:pt x="52548" y="192299"/>
                      <a:pt x="60333" y="165833"/>
                      <a:pt x="63446" y="142480"/>
                    </a:cubicBezTo>
                    <a:cubicBezTo>
                      <a:pt x="65003" y="130803"/>
                      <a:pt x="68896" y="123019"/>
                      <a:pt x="79015" y="116791"/>
                    </a:cubicBezTo>
                    <a:cubicBezTo>
                      <a:pt x="100811" y="102780"/>
                      <a:pt x="121829" y="87211"/>
                      <a:pt x="135841" y="63858"/>
                    </a:cubicBezTo>
                    <a:cubicBezTo>
                      <a:pt x="145182" y="48289"/>
                      <a:pt x="161529" y="39726"/>
                      <a:pt x="179433" y="36613"/>
                    </a:cubicBezTo>
                    <a:cubicBezTo>
                      <a:pt x="286078" y="18709"/>
                      <a:pt x="392724" y="805"/>
                      <a:pt x="500926" y="26"/>
                    </a:cubicBezTo>
                    <a:cubicBezTo>
                      <a:pt x="578770" y="-752"/>
                      <a:pt x="651164" y="15595"/>
                      <a:pt x="708768" y="73199"/>
                    </a:cubicBezTo>
                    <a:cubicBezTo>
                      <a:pt x="750803" y="115234"/>
                      <a:pt x="786611" y="186072"/>
                      <a:pt x="785054" y="206311"/>
                    </a:cubicBezTo>
                    <a:cubicBezTo>
                      <a:pt x="785054" y="207868"/>
                      <a:pt x="775713" y="240562"/>
                      <a:pt x="774935" y="242119"/>
                    </a:cubicBezTo>
                    <a:cubicBezTo>
                      <a:pt x="774156" y="242119"/>
                      <a:pt x="775713" y="219545"/>
                      <a:pt x="774935" y="219545"/>
                    </a:cubicBezTo>
                    <a:cubicBezTo>
                      <a:pt x="753139" y="175952"/>
                      <a:pt x="728229" y="147150"/>
                      <a:pt x="693978" y="111342"/>
                    </a:cubicBezTo>
                    <a:cubicBezTo>
                      <a:pt x="637152" y="52181"/>
                      <a:pt x="563979" y="35834"/>
                      <a:pt x="486136" y="36613"/>
                    </a:cubicBezTo>
                    <a:cubicBezTo>
                      <a:pt x="398951" y="37391"/>
                      <a:pt x="314880" y="54517"/>
                      <a:pt x="234702" y="90325"/>
                    </a:cubicBezTo>
                    <a:cubicBezTo>
                      <a:pt x="227696" y="93438"/>
                      <a:pt x="221468" y="96552"/>
                      <a:pt x="214462" y="100444"/>
                    </a:cubicBezTo>
                    <a:cubicBezTo>
                      <a:pt x="126500" y="150264"/>
                      <a:pt x="118715" y="204754"/>
                      <a:pt x="126500" y="283376"/>
                    </a:cubicBezTo>
                    <a:cubicBezTo>
                      <a:pt x="128056" y="297388"/>
                      <a:pt x="130392" y="311400"/>
                      <a:pt x="133505" y="325412"/>
                    </a:cubicBezTo>
                    <a:cubicBezTo>
                      <a:pt x="135841" y="335531"/>
                      <a:pt x="131948" y="336310"/>
                      <a:pt x="123386" y="336310"/>
                    </a:cubicBezTo>
                    <a:cubicBezTo>
                      <a:pt x="90692" y="337088"/>
                      <a:pt x="90692" y="337088"/>
                      <a:pt x="79794" y="305951"/>
                    </a:cubicBezTo>
                    <a:cubicBezTo>
                      <a:pt x="75123" y="293496"/>
                      <a:pt x="72788" y="280262"/>
                      <a:pt x="61889" y="269364"/>
                    </a:cubicBezTo>
                    <a:cubicBezTo>
                      <a:pt x="54105" y="277927"/>
                      <a:pt x="54884" y="287268"/>
                      <a:pt x="54105" y="295831"/>
                    </a:cubicBezTo>
                    <a:cubicBezTo>
                      <a:pt x="50213" y="348765"/>
                      <a:pt x="52548" y="402476"/>
                      <a:pt x="46321" y="456188"/>
                    </a:cubicBezTo>
                    <a:cubicBezTo>
                      <a:pt x="47878" y="461637"/>
                      <a:pt x="50991" y="474092"/>
                      <a:pt x="36980" y="467865"/>
                    </a:cubicBezTo>
                    <a:close/>
                  </a:path>
                </a:pathLst>
              </a:custGeom>
              <a:solidFill>
                <a:srgbClr val="520000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494">
                <a:extLst>
                  <a:ext uri="{FF2B5EF4-FFF2-40B4-BE49-F238E27FC236}">
                    <a16:creationId xmlns:a16="http://schemas.microsoft.com/office/drawing/2014/main" id="{BC228EE0-69FE-4450-A806-8540080042A3}"/>
                  </a:ext>
                </a:extLst>
              </p:cNvPr>
              <p:cNvSpPr/>
              <p:nvPr/>
            </p:nvSpPr>
            <p:spPr>
              <a:xfrm>
                <a:off x="6276474" y="961071"/>
                <a:ext cx="118491" cy="31901"/>
              </a:xfrm>
              <a:custGeom>
                <a:avLst/>
                <a:gdLst>
                  <a:gd name="connsiteX0" fmla="*/ 49942 w 202392"/>
                  <a:gd name="connsiteY0" fmla="*/ 173 h 54490"/>
                  <a:gd name="connsiteX1" fmla="*/ 195509 w 202392"/>
                  <a:gd name="connsiteY1" fmla="*/ 4844 h 54490"/>
                  <a:gd name="connsiteX2" fmla="*/ 207185 w 202392"/>
                  <a:gd name="connsiteY2" fmla="*/ 20412 h 54490"/>
                  <a:gd name="connsiteX3" fmla="*/ 153473 w 202392"/>
                  <a:gd name="connsiteY3" fmla="*/ 56220 h 54490"/>
                  <a:gd name="connsiteX4" fmla="*/ 51499 w 202392"/>
                  <a:gd name="connsiteY4" fmla="*/ 46101 h 54490"/>
                  <a:gd name="connsiteX5" fmla="*/ 4793 w 202392"/>
                  <a:gd name="connsiteY5" fmla="*/ 15742 h 54490"/>
                  <a:gd name="connsiteX6" fmla="*/ 122 w 202392"/>
                  <a:gd name="connsiteY6" fmla="*/ 4844 h 54490"/>
                  <a:gd name="connsiteX7" fmla="*/ 11798 w 202392"/>
                  <a:gd name="connsiteY7" fmla="*/ 173 h 54490"/>
                  <a:gd name="connsiteX8" fmla="*/ 49942 w 202392"/>
                  <a:gd name="connsiteY8" fmla="*/ 173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2" h="54490">
                    <a:moveTo>
                      <a:pt x="49942" y="173"/>
                    </a:moveTo>
                    <a:cubicBezTo>
                      <a:pt x="98205" y="3287"/>
                      <a:pt x="147246" y="5622"/>
                      <a:pt x="195509" y="4844"/>
                    </a:cubicBezTo>
                    <a:cubicBezTo>
                      <a:pt x="207185" y="4844"/>
                      <a:pt x="211077" y="7957"/>
                      <a:pt x="207185" y="20412"/>
                    </a:cubicBezTo>
                    <a:cubicBezTo>
                      <a:pt x="199401" y="45322"/>
                      <a:pt x="187724" y="55442"/>
                      <a:pt x="153473" y="56220"/>
                    </a:cubicBezTo>
                    <a:cubicBezTo>
                      <a:pt x="119222" y="56999"/>
                      <a:pt x="84971" y="53106"/>
                      <a:pt x="51499" y="46101"/>
                    </a:cubicBezTo>
                    <a:cubicBezTo>
                      <a:pt x="32816" y="42208"/>
                      <a:pt x="17247" y="30532"/>
                      <a:pt x="4793" y="15742"/>
                    </a:cubicBezTo>
                    <a:cubicBezTo>
                      <a:pt x="2457" y="12628"/>
                      <a:pt x="-656" y="9514"/>
                      <a:pt x="122" y="4844"/>
                    </a:cubicBezTo>
                    <a:cubicBezTo>
                      <a:pt x="1679" y="-1384"/>
                      <a:pt x="7128" y="173"/>
                      <a:pt x="11798" y="173"/>
                    </a:cubicBezTo>
                    <a:cubicBezTo>
                      <a:pt x="24253" y="173"/>
                      <a:pt x="37487" y="173"/>
                      <a:pt x="49942" y="173"/>
                    </a:cubicBezTo>
                    <a:close/>
                  </a:path>
                </a:pathLst>
              </a:custGeom>
              <a:solidFill>
                <a:srgbClr val="FEFBF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495">
                <a:extLst>
                  <a:ext uri="{FF2B5EF4-FFF2-40B4-BE49-F238E27FC236}">
                    <a16:creationId xmlns:a16="http://schemas.microsoft.com/office/drawing/2014/main" id="{715DBA16-5880-4380-80F9-EE698420CA9C}"/>
                  </a:ext>
                </a:extLst>
              </p:cNvPr>
              <p:cNvSpPr/>
              <p:nvPr/>
            </p:nvSpPr>
            <p:spPr>
              <a:xfrm>
                <a:off x="6233251" y="718551"/>
                <a:ext cx="68360" cy="27344"/>
              </a:xfrm>
              <a:custGeom>
                <a:avLst/>
                <a:gdLst>
                  <a:gd name="connsiteX0" fmla="*/ 0 w 116765"/>
                  <a:gd name="connsiteY0" fmla="*/ 50893 h 46706"/>
                  <a:gd name="connsiteX1" fmla="*/ 107424 w 116765"/>
                  <a:gd name="connsiteY1" fmla="*/ 295 h 46706"/>
                  <a:gd name="connsiteX2" fmla="*/ 120657 w 116765"/>
                  <a:gd name="connsiteY2" fmla="*/ 12750 h 46706"/>
                  <a:gd name="connsiteX3" fmla="*/ 98083 w 116765"/>
                  <a:gd name="connsiteY3" fmla="*/ 43887 h 46706"/>
                  <a:gd name="connsiteX4" fmla="*/ 0 w 116765"/>
                  <a:gd name="connsiteY4" fmla="*/ 50893 h 4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46706">
                    <a:moveTo>
                      <a:pt x="0" y="50893"/>
                    </a:moveTo>
                    <a:cubicBezTo>
                      <a:pt x="24910" y="5744"/>
                      <a:pt x="68502" y="8079"/>
                      <a:pt x="107424" y="295"/>
                    </a:cubicBezTo>
                    <a:cubicBezTo>
                      <a:pt x="115208" y="-1262"/>
                      <a:pt x="122993" y="3409"/>
                      <a:pt x="120657" y="12750"/>
                    </a:cubicBezTo>
                    <a:cubicBezTo>
                      <a:pt x="117544" y="25205"/>
                      <a:pt x="116765" y="42330"/>
                      <a:pt x="98083" y="43887"/>
                    </a:cubicBezTo>
                    <a:cubicBezTo>
                      <a:pt x="66167" y="47001"/>
                      <a:pt x="34251" y="48558"/>
                      <a:pt x="0" y="50893"/>
                    </a:cubicBezTo>
                    <a:close/>
                  </a:path>
                </a:pathLst>
              </a:custGeom>
              <a:solidFill>
                <a:srgbClr val="520201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496">
                <a:extLst>
                  <a:ext uri="{FF2B5EF4-FFF2-40B4-BE49-F238E27FC236}">
                    <a16:creationId xmlns:a16="http://schemas.microsoft.com/office/drawing/2014/main" id="{B77708F2-F3C4-4F5B-9680-062189A093E9}"/>
                  </a:ext>
                </a:extLst>
              </p:cNvPr>
              <p:cNvSpPr/>
              <p:nvPr/>
            </p:nvSpPr>
            <p:spPr>
              <a:xfrm>
                <a:off x="6401402" y="732957"/>
                <a:ext cx="68360" cy="31901"/>
              </a:xfrm>
              <a:custGeom>
                <a:avLst/>
                <a:gdLst>
                  <a:gd name="connsiteX0" fmla="*/ 119126 w 116765"/>
                  <a:gd name="connsiteY0" fmla="*/ 61315 h 54490"/>
                  <a:gd name="connsiteX1" fmla="*/ 19486 w 116765"/>
                  <a:gd name="connsiteY1" fmla="*/ 44968 h 54490"/>
                  <a:gd name="connsiteX2" fmla="*/ 804 w 116765"/>
                  <a:gd name="connsiteY2" fmla="*/ 9939 h 54490"/>
                  <a:gd name="connsiteX3" fmla="*/ 25713 w 116765"/>
                  <a:gd name="connsiteY3" fmla="*/ 2933 h 54490"/>
                  <a:gd name="connsiteX4" fmla="*/ 90323 w 116765"/>
                  <a:gd name="connsiteY4" fmla="*/ 26286 h 54490"/>
                  <a:gd name="connsiteX5" fmla="*/ 119126 w 116765"/>
                  <a:gd name="connsiteY5" fmla="*/ 61315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765" h="54490">
                    <a:moveTo>
                      <a:pt x="119126" y="61315"/>
                    </a:moveTo>
                    <a:cubicBezTo>
                      <a:pt x="83318" y="55088"/>
                      <a:pt x="51402" y="50417"/>
                      <a:pt x="19486" y="44968"/>
                    </a:cubicBezTo>
                    <a:cubicBezTo>
                      <a:pt x="7810" y="42633"/>
                      <a:pt x="-3089" y="21615"/>
                      <a:pt x="804" y="9939"/>
                    </a:cubicBezTo>
                    <a:cubicBezTo>
                      <a:pt x="5474" y="-4852"/>
                      <a:pt x="17151" y="597"/>
                      <a:pt x="25713" y="2933"/>
                    </a:cubicBezTo>
                    <a:cubicBezTo>
                      <a:pt x="47510" y="9939"/>
                      <a:pt x="69306" y="16945"/>
                      <a:pt x="90323" y="26286"/>
                    </a:cubicBezTo>
                    <a:cubicBezTo>
                      <a:pt x="104335" y="30956"/>
                      <a:pt x="107449" y="47303"/>
                      <a:pt x="119126" y="61315"/>
                    </a:cubicBezTo>
                    <a:close/>
                  </a:path>
                </a:pathLst>
              </a:custGeom>
              <a:solidFill>
                <a:srgbClr val="520202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497">
                <a:extLst>
                  <a:ext uri="{FF2B5EF4-FFF2-40B4-BE49-F238E27FC236}">
                    <a16:creationId xmlns:a16="http://schemas.microsoft.com/office/drawing/2014/main" id="{743F7BD5-A59E-4EC2-A1ED-8779804C08F6}"/>
                  </a:ext>
                </a:extLst>
              </p:cNvPr>
              <p:cNvSpPr/>
              <p:nvPr/>
            </p:nvSpPr>
            <p:spPr>
              <a:xfrm>
                <a:off x="5442555" y="1882140"/>
                <a:ext cx="319013" cy="355471"/>
              </a:xfrm>
              <a:custGeom>
                <a:avLst/>
                <a:gdLst>
                  <a:gd name="connsiteX0" fmla="*/ 546460 w 544903"/>
                  <a:gd name="connsiteY0" fmla="*/ 580050 h 607178"/>
                  <a:gd name="connsiteX1" fmla="*/ 448378 w 544903"/>
                  <a:gd name="connsiteY1" fmla="*/ 590169 h 607178"/>
                  <a:gd name="connsiteX2" fmla="*/ 279458 w 544903"/>
                  <a:gd name="connsiteY2" fmla="*/ 603403 h 607178"/>
                  <a:gd name="connsiteX3" fmla="*/ 259997 w 544903"/>
                  <a:gd name="connsiteY3" fmla="*/ 609630 h 607178"/>
                  <a:gd name="connsiteX4" fmla="*/ 175926 w 544903"/>
                  <a:gd name="connsiteY4" fmla="*/ 411908 h 607178"/>
                  <a:gd name="connsiteX5" fmla="*/ 49041 w 544903"/>
                  <a:gd name="connsiteY5" fmla="*/ 138678 h 607178"/>
                  <a:gd name="connsiteX6" fmla="*/ 10898 w 544903"/>
                  <a:gd name="connsiteY6" fmla="*/ 36703 h 607178"/>
                  <a:gd name="connsiteX7" fmla="*/ 0 w 544903"/>
                  <a:gd name="connsiteY7" fmla="*/ 18799 h 607178"/>
                  <a:gd name="connsiteX8" fmla="*/ 265446 w 544903"/>
                  <a:gd name="connsiteY8" fmla="*/ 5566 h 607178"/>
                  <a:gd name="connsiteX9" fmla="*/ 368978 w 544903"/>
                  <a:gd name="connsiteY9" fmla="*/ 11793 h 607178"/>
                  <a:gd name="connsiteX10" fmla="*/ 390774 w 544903"/>
                  <a:gd name="connsiteY10" fmla="*/ 28919 h 607178"/>
                  <a:gd name="connsiteX11" fmla="*/ 430474 w 544903"/>
                  <a:gd name="connsiteY11" fmla="*/ 171372 h 607178"/>
                  <a:gd name="connsiteX12" fmla="*/ 535562 w 544903"/>
                  <a:gd name="connsiteY12" fmla="*/ 530230 h 607178"/>
                  <a:gd name="connsiteX13" fmla="*/ 546460 w 544903"/>
                  <a:gd name="connsiteY13" fmla="*/ 580050 h 60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4903" h="607178">
                    <a:moveTo>
                      <a:pt x="546460" y="580050"/>
                    </a:moveTo>
                    <a:cubicBezTo>
                      <a:pt x="513766" y="583942"/>
                      <a:pt x="481072" y="587834"/>
                      <a:pt x="448378" y="590169"/>
                    </a:cubicBezTo>
                    <a:cubicBezTo>
                      <a:pt x="392331" y="594840"/>
                      <a:pt x="335505" y="598732"/>
                      <a:pt x="279458" y="603403"/>
                    </a:cubicBezTo>
                    <a:cubicBezTo>
                      <a:pt x="274009" y="604181"/>
                      <a:pt x="265446" y="609630"/>
                      <a:pt x="259997" y="609630"/>
                    </a:cubicBezTo>
                    <a:cubicBezTo>
                      <a:pt x="230416" y="545799"/>
                      <a:pt x="205507" y="475740"/>
                      <a:pt x="175926" y="411908"/>
                    </a:cubicBezTo>
                    <a:cubicBezTo>
                      <a:pt x="133891" y="320831"/>
                      <a:pt x="90298" y="229755"/>
                      <a:pt x="49041" y="138678"/>
                    </a:cubicBezTo>
                    <a:cubicBezTo>
                      <a:pt x="34251" y="105205"/>
                      <a:pt x="24131" y="70176"/>
                      <a:pt x="10898" y="36703"/>
                    </a:cubicBezTo>
                    <a:cubicBezTo>
                      <a:pt x="8563" y="30476"/>
                      <a:pt x="8563" y="21134"/>
                      <a:pt x="0" y="18799"/>
                    </a:cubicBezTo>
                    <a:cubicBezTo>
                      <a:pt x="87963" y="1674"/>
                      <a:pt x="175926" y="-6111"/>
                      <a:pt x="265446" y="5566"/>
                    </a:cubicBezTo>
                    <a:cubicBezTo>
                      <a:pt x="299697" y="10236"/>
                      <a:pt x="333948" y="10236"/>
                      <a:pt x="368978" y="11793"/>
                    </a:cubicBezTo>
                    <a:cubicBezTo>
                      <a:pt x="381432" y="12572"/>
                      <a:pt x="387660" y="15685"/>
                      <a:pt x="390774" y="28919"/>
                    </a:cubicBezTo>
                    <a:cubicBezTo>
                      <a:pt x="403229" y="76403"/>
                      <a:pt x="417240" y="123888"/>
                      <a:pt x="430474" y="171372"/>
                    </a:cubicBezTo>
                    <a:cubicBezTo>
                      <a:pt x="436701" y="194725"/>
                      <a:pt x="499754" y="462506"/>
                      <a:pt x="535562" y="530230"/>
                    </a:cubicBezTo>
                    <a:cubicBezTo>
                      <a:pt x="542568" y="544242"/>
                      <a:pt x="546460" y="562146"/>
                      <a:pt x="546460" y="580050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498">
                <a:extLst>
                  <a:ext uri="{FF2B5EF4-FFF2-40B4-BE49-F238E27FC236}">
                    <a16:creationId xmlns:a16="http://schemas.microsoft.com/office/drawing/2014/main" id="{DE11E9E6-4097-4081-8607-A2311EB3F150}"/>
                  </a:ext>
                </a:extLst>
              </p:cNvPr>
              <p:cNvSpPr/>
              <p:nvPr/>
            </p:nvSpPr>
            <p:spPr>
              <a:xfrm>
                <a:off x="7837429" y="3949866"/>
                <a:ext cx="164064" cy="164064"/>
              </a:xfrm>
              <a:custGeom>
                <a:avLst/>
                <a:gdLst>
                  <a:gd name="connsiteX0" fmla="*/ 280236 w 280236"/>
                  <a:gd name="connsiteY0" fmla="*/ 140118 h 280236"/>
                  <a:gd name="connsiteX1" fmla="*/ 140118 w 280236"/>
                  <a:gd name="connsiteY1" fmla="*/ 280236 h 280236"/>
                  <a:gd name="connsiteX2" fmla="*/ 0 w 280236"/>
                  <a:gd name="connsiteY2" fmla="*/ 140118 h 280236"/>
                  <a:gd name="connsiteX3" fmla="*/ 140118 w 280236"/>
                  <a:gd name="connsiteY3" fmla="*/ 0 h 280236"/>
                  <a:gd name="connsiteX4" fmla="*/ 280236 w 280236"/>
                  <a:gd name="connsiteY4" fmla="*/ 140118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236" h="280236">
                    <a:moveTo>
                      <a:pt x="280236" y="140118"/>
                    </a:moveTo>
                    <a:cubicBezTo>
                      <a:pt x="280236" y="217503"/>
                      <a:pt x="217503" y="280236"/>
                      <a:pt x="140118" y="280236"/>
                    </a:cubicBezTo>
                    <a:cubicBezTo>
                      <a:pt x="62733" y="280236"/>
                      <a:pt x="0" y="217503"/>
                      <a:pt x="0" y="140118"/>
                    </a:cubicBezTo>
                    <a:cubicBezTo>
                      <a:pt x="0" y="62733"/>
                      <a:pt x="62733" y="0"/>
                      <a:pt x="140118" y="0"/>
                    </a:cubicBezTo>
                    <a:cubicBezTo>
                      <a:pt x="217503" y="0"/>
                      <a:pt x="280236" y="62733"/>
                      <a:pt x="280236" y="14011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499">
                <a:extLst>
                  <a:ext uri="{FF2B5EF4-FFF2-40B4-BE49-F238E27FC236}">
                    <a16:creationId xmlns:a16="http://schemas.microsoft.com/office/drawing/2014/main" id="{8CFD26DB-BBD0-4686-8A91-4758352433CE}"/>
                  </a:ext>
                </a:extLst>
              </p:cNvPr>
              <p:cNvSpPr/>
              <p:nvPr/>
            </p:nvSpPr>
            <p:spPr>
              <a:xfrm>
                <a:off x="5767025" y="2441847"/>
                <a:ext cx="2643248" cy="1704440"/>
              </a:xfrm>
              <a:custGeom>
                <a:avLst/>
                <a:gdLst>
                  <a:gd name="connsiteX0" fmla="*/ 4505594 w 4514915"/>
                  <a:gd name="connsiteY0" fmla="*/ 2738530 h 2911341"/>
                  <a:gd name="connsiteX1" fmla="*/ 4402840 w 4514915"/>
                  <a:gd name="connsiteY1" fmla="*/ 2608531 h 2911341"/>
                  <a:gd name="connsiteX2" fmla="*/ 4384158 w 4514915"/>
                  <a:gd name="connsiteY2" fmla="*/ 2744757 h 2911341"/>
                  <a:gd name="connsiteX3" fmla="*/ 4363919 w 4514915"/>
                  <a:gd name="connsiteY3" fmla="*/ 2761104 h 2911341"/>
                  <a:gd name="connsiteX4" fmla="*/ 1209706 w 4514915"/>
                  <a:gd name="connsiteY4" fmla="*/ 1449443 h 2911341"/>
                  <a:gd name="connsiteX5" fmla="*/ 468637 w 4514915"/>
                  <a:gd name="connsiteY5" fmla="*/ 347960 h 2911341"/>
                  <a:gd name="connsiteX6" fmla="*/ 355764 w 4514915"/>
                  <a:gd name="connsiteY6" fmla="*/ 235087 h 2911341"/>
                  <a:gd name="connsiteX7" fmla="*/ 84869 w 4514915"/>
                  <a:gd name="connsiteY7" fmla="*/ 0 h 2911341"/>
                  <a:gd name="connsiteX8" fmla="*/ 20 w 4514915"/>
                  <a:gd name="connsiteY8" fmla="*/ 140118 h 2911341"/>
                  <a:gd name="connsiteX9" fmla="*/ 270914 w 4514915"/>
                  <a:gd name="connsiteY9" fmla="*/ 362750 h 2911341"/>
                  <a:gd name="connsiteX10" fmla="*/ 365105 w 4514915"/>
                  <a:gd name="connsiteY10" fmla="*/ 462390 h 2911341"/>
                  <a:gd name="connsiteX11" fmla="*/ 1135754 w 4514915"/>
                  <a:gd name="connsiteY11" fmla="*/ 1567765 h 2911341"/>
                  <a:gd name="connsiteX12" fmla="*/ 1198808 w 4514915"/>
                  <a:gd name="connsiteY12" fmla="*/ 1598903 h 2911341"/>
                  <a:gd name="connsiteX13" fmla="*/ 1805986 w 4514915"/>
                  <a:gd name="connsiteY13" fmla="*/ 1859678 h 2911341"/>
                  <a:gd name="connsiteX14" fmla="*/ 1816105 w 4514915"/>
                  <a:gd name="connsiteY14" fmla="*/ 1883809 h 2911341"/>
                  <a:gd name="connsiteX15" fmla="*/ 1429224 w 4514915"/>
                  <a:gd name="connsiteY15" fmla="*/ 2810924 h 2911341"/>
                  <a:gd name="connsiteX16" fmla="*/ 1468924 w 4514915"/>
                  <a:gd name="connsiteY16" fmla="*/ 2879426 h 2911341"/>
                  <a:gd name="connsiteX17" fmla="*/ 1566228 w 4514915"/>
                  <a:gd name="connsiteY17" fmla="*/ 2896552 h 2911341"/>
                  <a:gd name="connsiteX18" fmla="*/ 1615270 w 4514915"/>
                  <a:gd name="connsiteY18" fmla="*/ 2884875 h 2911341"/>
                  <a:gd name="connsiteX19" fmla="*/ 2751004 w 4514915"/>
                  <a:gd name="connsiteY19" fmla="*/ 2263685 h 2911341"/>
                  <a:gd name="connsiteX20" fmla="*/ 2775136 w 4514915"/>
                  <a:gd name="connsiteY20" fmla="*/ 2257457 h 2911341"/>
                  <a:gd name="connsiteX21" fmla="*/ 3218065 w 4514915"/>
                  <a:gd name="connsiteY21" fmla="*/ 2445838 h 2911341"/>
                  <a:gd name="connsiteX22" fmla="*/ 4347572 w 4514915"/>
                  <a:gd name="connsiteY22" fmla="*/ 2909785 h 2911341"/>
                  <a:gd name="connsiteX23" fmla="*/ 4389607 w 4514915"/>
                  <a:gd name="connsiteY23" fmla="*/ 2912899 h 2911341"/>
                  <a:gd name="connsiteX24" fmla="*/ 4487690 w 4514915"/>
                  <a:gd name="connsiteY24" fmla="*/ 2894995 h 2911341"/>
                  <a:gd name="connsiteX25" fmla="*/ 4504037 w 4514915"/>
                  <a:gd name="connsiteY25" fmla="*/ 2877869 h 2911341"/>
                  <a:gd name="connsiteX26" fmla="*/ 4514935 w 4514915"/>
                  <a:gd name="connsiteY26" fmla="*/ 2761104 h 2911341"/>
                  <a:gd name="connsiteX27" fmla="*/ 4505594 w 4514915"/>
                  <a:gd name="connsiteY27" fmla="*/ 2738530 h 2911341"/>
                  <a:gd name="connsiteX28" fmla="*/ 2079216 w 4514915"/>
                  <a:gd name="connsiteY28" fmla="*/ 1971773 h 2911341"/>
                  <a:gd name="connsiteX29" fmla="*/ 2462984 w 4514915"/>
                  <a:gd name="connsiteY29" fmla="*/ 2129794 h 2911341"/>
                  <a:gd name="connsiteX30" fmla="*/ 2471547 w 4514915"/>
                  <a:gd name="connsiteY30" fmla="*/ 2134465 h 2911341"/>
                  <a:gd name="connsiteX31" fmla="*/ 1918080 w 4514915"/>
                  <a:gd name="connsiteY31" fmla="*/ 2416258 h 2911341"/>
                  <a:gd name="connsiteX32" fmla="*/ 1921194 w 4514915"/>
                  <a:gd name="connsiteY32" fmla="*/ 2396019 h 2911341"/>
                  <a:gd name="connsiteX33" fmla="*/ 2059755 w 4514915"/>
                  <a:gd name="connsiteY33" fmla="*/ 1983449 h 2911341"/>
                  <a:gd name="connsiteX34" fmla="*/ 2079216 w 4514915"/>
                  <a:gd name="connsiteY34" fmla="*/ 1971773 h 2911341"/>
                  <a:gd name="connsiteX35" fmla="*/ 1562336 w 4514915"/>
                  <a:gd name="connsiteY35" fmla="*/ 2787571 h 2911341"/>
                  <a:gd name="connsiteX36" fmla="*/ 1566228 w 4514915"/>
                  <a:gd name="connsiteY36" fmla="*/ 2772002 h 2911341"/>
                  <a:gd name="connsiteX37" fmla="*/ 1906404 w 4514915"/>
                  <a:gd name="connsiteY37" fmla="*/ 1924288 h 2911341"/>
                  <a:gd name="connsiteX38" fmla="*/ 1932092 w 4514915"/>
                  <a:gd name="connsiteY38" fmla="*/ 1913390 h 2911341"/>
                  <a:gd name="connsiteX39" fmla="*/ 1977241 w 4514915"/>
                  <a:gd name="connsiteY39" fmla="*/ 1935964 h 2911341"/>
                  <a:gd name="connsiteX40" fmla="*/ 1960894 w 4514915"/>
                  <a:gd name="connsiteY40" fmla="*/ 1981892 h 2911341"/>
                  <a:gd name="connsiteX41" fmla="*/ 1790417 w 4514915"/>
                  <a:gd name="connsiteY41" fmla="*/ 2465299 h 2911341"/>
                  <a:gd name="connsiteX42" fmla="*/ 1800537 w 4514915"/>
                  <a:gd name="connsiteY42" fmla="*/ 2482425 h 2911341"/>
                  <a:gd name="connsiteX43" fmla="*/ 1921973 w 4514915"/>
                  <a:gd name="connsiteY43" fmla="*/ 2513562 h 2911341"/>
                  <a:gd name="connsiteX44" fmla="*/ 1950774 w 4514915"/>
                  <a:gd name="connsiteY44" fmla="*/ 2507335 h 2911341"/>
                  <a:gd name="connsiteX45" fmla="*/ 2566516 w 4514915"/>
                  <a:gd name="connsiteY45" fmla="*/ 2191290 h 2911341"/>
                  <a:gd name="connsiteX46" fmla="*/ 2603880 w 4514915"/>
                  <a:gd name="connsiteY46" fmla="*/ 2188955 h 2911341"/>
                  <a:gd name="connsiteX47" fmla="*/ 2677831 w 4514915"/>
                  <a:gd name="connsiteY47" fmla="*/ 2220093 h 2911341"/>
                  <a:gd name="connsiteX48" fmla="*/ 1562336 w 4514915"/>
                  <a:gd name="connsiteY48" fmla="*/ 2787571 h 29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514915" h="2911341">
                    <a:moveTo>
                      <a:pt x="4505594" y="2738530"/>
                    </a:moveTo>
                    <a:cubicBezTo>
                      <a:pt x="4479905" y="2705835"/>
                      <a:pt x="4417631" y="2627992"/>
                      <a:pt x="4402840" y="2608531"/>
                    </a:cubicBezTo>
                    <a:cubicBezTo>
                      <a:pt x="4402840" y="2631105"/>
                      <a:pt x="4395056" y="2709728"/>
                      <a:pt x="4384158" y="2744757"/>
                    </a:cubicBezTo>
                    <a:cubicBezTo>
                      <a:pt x="4380266" y="2758769"/>
                      <a:pt x="4377931" y="2763439"/>
                      <a:pt x="4363919" y="2761104"/>
                    </a:cubicBezTo>
                    <a:cubicBezTo>
                      <a:pt x="4318770" y="2754877"/>
                      <a:pt x="1242400" y="1501598"/>
                      <a:pt x="1209706" y="1449443"/>
                    </a:cubicBezTo>
                    <a:cubicBezTo>
                      <a:pt x="1201143" y="1436210"/>
                      <a:pt x="494325" y="381432"/>
                      <a:pt x="468637" y="347960"/>
                    </a:cubicBezTo>
                    <a:cubicBezTo>
                      <a:pt x="435943" y="305146"/>
                      <a:pt x="421931" y="292691"/>
                      <a:pt x="355764" y="235087"/>
                    </a:cubicBezTo>
                    <a:cubicBezTo>
                      <a:pt x="326962" y="210177"/>
                      <a:pt x="133910" y="51377"/>
                      <a:pt x="84869" y="0"/>
                    </a:cubicBezTo>
                    <a:cubicBezTo>
                      <a:pt x="82534" y="778"/>
                      <a:pt x="22594" y="94191"/>
                      <a:pt x="20" y="140118"/>
                    </a:cubicBezTo>
                    <a:cubicBezTo>
                      <a:pt x="-2316" y="144010"/>
                      <a:pt x="203969" y="310595"/>
                      <a:pt x="270914" y="362750"/>
                    </a:cubicBezTo>
                    <a:cubicBezTo>
                      <a:pt x="307501" y="391552"/>
                      <a:pt x="337081" y="423468"/>
                      <a:pt x="365105" y="462390"/>
                    </a:cubicBezTo>
                    <a:cubicBezTo>
                      <a:pt x="436721" y="560472"/>
                      <a:pt x="1101503" y="1538963"/>
                      <a:pt x="1135754" y="1567765"/>
                    </a:cubicBezTo>
                    <a:cubicBezTo>
                      <a:pt x="1151323" y="1579442"/>
                      <a:pt x="1173119" y="1590340"/>
                      <a:pt x="1198808" y="1598903"/>
                    </a:cubicBezTo>
                    <a:cubicBezTo>
                      <a:pt x="1247849" y="1615250"/>
                      <a:pt x="1654969" y="1798181"/>
                      <a:pt x="1805986" y="1859678"/>
                    </a:cubicBezTo>
                    <a:cubicBezTo>
                      <a:pt x="1819219" y="1865127"/>
                      <a:pt x="1823890" y="1869019"/>
                      <a:pt x="1816105" y="1883809"/>
                    </a:cubicBezTo>
                    <a:cubicBezTo>
                      <a:pt x="1798201" y="1916503"/>
                      <a:pt x="1433116" y="2784457"/>
                      <a:pt x="1429224" y="2810924"/>
                    </a:cubicBezTo>
                    <a:cubicBezTo>
                      <a:pt x="1422996" y="2847510"/>
                      <a:pt x="1433895" y="2866971"/>
                      <a:pt x="1468924" y="2879426"/>
                    </a:cubicBezTo>
                    <a:cubicBezTo>
                      <a:pt x="1500061" y="2890324"/>
                      <a:pt x="1533534" y="2892659"/>
                      <a:pt x="1566228" y="2896552"/>
                    </a:cubicBezTo>
                    <a:cubicBezTo>
                      <a:pt x="1584910" y="2898887"/>
                      <a:pt x="1599701" y="2893438"/>
                      <a:pt x="1615270" y="2884875"/>
                    </a:cubicBezTo>
                    <a:cubicBezTo>
                      <a:pt x="1675209" y="2853738"/>
                      <a:pt x="2641245" y="2333744"/>
                      <a:pt x="2751004" y="2263685"/>
                    </a:cubicBezTo>
                    <a:cubicBezTo>
                      <a:pt x="2758010" y="2259014"/>
                      <a:pt x="2764237" y="2253565"/>
                      <a:pt x="2775136" y="2257457"/>
                    </a:cubicBezTo>
                    <a:cubicBezTo>
                      <a:pt x="2859985" y="2293266"/>
                      <a:pt x="3161239" y="2422485"/>
                      <a:pt x="3218065" y="2445838"/>
                    </a:cubicBezTo>
                    <a:cubicBezTo>
                      <a:pt x="3383871" y="2514340"/>
                      <a:pt x="4295417" y="2889545"/>
                      <a:pt x="4347572" y="2909785"/>
                    </a:cubicBezTo>
                    <a:cubicBezTo>
                      <a:pt x="4361583" y="2915234"/>
                      <a:pt x="4370147" y="2912899"/>
                      <a:pt x="4389607" y="2912899"/>
                    </a:cubicBezTo>
                    <a:cubicBezTo>
                      <a:pt x="4425415" y="2906671"/>
                      <a:pt x="4451103" y="2900444"/>
                      <a:pt x="4487690" y="2894995"/>
                    </a:cubicBezTo>
                    <a:cubicBezTo>
                      <a:pt x="4499366" y="2893438"/>
                      <a:pt x="4503258" y="2888767"/>
                      <a:pt x="4504037" y="2877869"/>
                    </a:cubicBezTo>
                    <a:cubicBezTo>
                      <a:pt x="4507151" y="2838947"/>
                      <a:pt x="4510265" y="2800026"/>
                      <a:pt x="4514935" y="2761104"/>
                    </a:cubicBezTo>
                    <a:cubicBezTo>
                      <a:pt x="4514935" y="2751763"/>
                      <a:pt x="4511821" y="2745535"/>
                      <a:pt x="4505594" y="2738530"/>
                    </a:cubicBezTo>
                    <a:close/>
                    <a:moveTo>
                      <a:pt x="2079216" y="1971773"/>
                    </a:moveTo>
                    <a:cubicBezTo>
                      <a:pt x="2206879" y="2024706"/>
                      <a:pt x="2335321" y="2077639"/>
                      <a:pt x="2462984" y="2129794"/>
                    </a:cubicBezTo>
                    <a:cubicBezTo>
                      <a:pt x="2464540" y="2130573"/>
                      <a:pt x="2466876" y="2131351"/>
                      <a:pt x="2471547" y="2134465"/>
                    </a:cubicBezTo>
                    <a:cubicBezTo>
                      <a:pt x="2285501" y="2229434"/>
                      <a:pt x="2101791" y="2322846"/>
                      <a:pt x="1918080" y="2416258"/>
                    </a:cubicBezTo>
                    <a:cubicBezTo>
                      <a:pt x="1914188" y="2407695"/>
                      <a:pt x="1918859" y="2402246"/>
                      <a:pt x="1921194" y="2396019"/>
                    </a:cubicBezTo>
                    <a:cubicBezTo>
                      <a:pt x="1967122" y="2258236"/>
                      <a:pt x="2013828" y="2120453"/>
                      <a:pt x="2059755" y="1983449"/>
                    </a:cubicBezTo>
                    <a:cubicBezTo>
                      <a:pt x="2062091" y="1973329"/>
                      <a:pt x="2063647" y="1965545"/>
                      <a:pt x="2079216" y="1971773"/>
                    </a:cubicBezTo>
                    <a:close/>
                    <a:moveTo>
                      <a:pt x="1562336" y="2787571"/>
                    </a:moveTo>
                    <a:cubicBezTo>
                      <a:pt x="1560001" y="2782122"/>
                      <a:pt x="1564671" y="2776673"/>
                      <a:pt x="1566228" y="2772002"/>
                    </a:cubicBezTo>
                    <a:cubicBezTo>
                      <a:pt x="1679879" y="2489431"/>
                      <a:pt x="1793531" y="2206859"/>
                      <a:pt x="1906404" y="1924288"/>
                    </a:cubicBezTo>
                    <a:cubicBezTo>
                      <a:pt x="1911853" y="1909498"/>
                      <a:pt x="1918080" y="1904827"/>
                      <a:pt x="1932092" y="1913390"/>
                    </a:cubicBezTo>
                    <a:cubicBezTo>
                      <a:pt x="1946882" y="1921953"/>
                      <a:pt x="1972571" y="1921953"/>
                      <a:pt x="1977241" y="1935964"/>
                    </a:cubicBezTo>
                    <a:cubicBezTo>
                      <a:pt x="1981133" y="1947641"/>
                      <a:pt x="1964786" y="1965545"/>
                      <a:pt x="1960894" y="1981892"/>
                    </a:cubicBezTo>
                    <a:cubicBezTo>
                      <a:pt x="1914966" y="2148477"/>
                      <a:pt x="1850357" y="2309612"/>
                      <a:pt x="1790417" y="2465299"/>
                    </a:cubicBezTo>
                    <a:cubicBezTo>
                      <a:pt x="1785747" y="2476976"/>
                      <a:pt x="1789639" y="2480090"/>
                      <a:pt x="1800537" y="2482425"/>
                    </a:cubicBezTo>
                    <a:cubicBezTo>
                      <a:pt x="1848800" y="2492544"/>
                      <a:pt x="1873710" y="2502664"/>
                      <a:pt x="1921973" y="2513562"/>
                    </a:cubicBezTo>
                    <a:cubicBezTo>
                      <a:pt x="1932870" y="2515897"/>
                      <a:pt x="1941433" y="2512005"/>
                      <a:pt x="1950774" y="2507335"/>
                    </a:cubicBezTo>
                    <a:cubicBezTo>
                      <a:pt x="2150832" y="2406917"/>
                      <a:pt x="2366458" y="2291709"/>
                      <a:pt x="2566516" y="2191290"/>
                    </a:cubicBezTo>
                    <a:cubicBezTo>
                      <a:pt x="2579749" y="2185063"/>
                      <a:pt x="2590647" y="2182728"/>
                      <a:pt x="2603880" y="2188955"/>
                    </a:cubicBezTo>
                    <a:cubicBezTo>
                      <a:pt x="2627233" y="2199854"/>
                      <a:pt x="2652143" y="2209195"/>
                      <a:pt x="2677831" y="2220093"/>
                    </a:cubicBezTo>
                    <a:cubicBezTo>
                      <a:pt x="2311968" y="2417036"/>
                      <a:pt x="1972571" y="2580507"/>
                      <a:pt x="1562336" y="2787571"/>
                    </a:cubicBezTo>
                    <a:close/>
                  </a:path>
                </a:pathLst>
              </a:custGeom>
              <a:solidFill>
                <a:srgbClr val="2EA87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500">
                <a:extLst>
                  <a:ext uri="{FF2B5EF4-FFF2-40B4-BE49-F238E27FC236}">
                    <a16:creationId xmlns:a16="http://schemas.microsoft.com/office/drawing/2014/main" id="{350841F9-1B80-484B-94BA-9728BBA2656B}"/>
                  </a:ext>
                </a:extLst>
              </p:cNvPr>
              <p:cNvSpPr/>
              <p:nvPr/>
            </p:nvSpPr>
            <p:spPr>
              <a:xfrm>
                <a:off x="6532708" y="2720232"/>
                <a:ext cx="1791028" cy="1061856"/>
              </a:xfrm>
              <a:custGeom>
                <a:avLst/>
                <a:gdLst>
                  <a:gd name="connsiteX0" fmla="*/ 114360 w 3059244"/>
                  <a:gd name="connsiteY0" fmla="*/ 267897 h 1813750"/>
                  <a:gd name="connsiteX1" fmla="*/ 135377 w 3059244"/>
                  <a:gd name="connsiteY1" fmla="*/ 264783 h 1813750"/>
                  <a:gd name="connsiteX2" fmla="*/ 755010 w 3059244"/>
                  <a:gd name="connsiteY2" fmla="*/ 3230 h 1813750"/>
                  <a:gd name="connsiteX3" fmla="*/ 796267 w 3059244"/>
                  <a:gd name="connsiteY3" fmla="*/ 5565 h 1813750"/>
                  <a:gd name="connsiteX4" fmla="*/ 1401889 w 3059244"/>
                  <a:gd name="connsiteY4" fmla="*/ 212628 h 1813750"/>
                  <a:gd name="connsiteX5" fmla="*/ 2064336 w 3059244"/>
                  <a:gd name="connsiteY5" fmla="*/ 439931 h 1813750"/>
                  <a:gd name="connsiteX6" fmla="*/ 2646604 w 3059244"/>
                  <a:gd name="connsiteY6" fmla="*/ 638432 h 1813750"/>
                  <a:gd name="connsiteX7" fmla="*/ 3046719 w 3059244"/>
                  <a:gd name="connsiteY7" fmla="*/ 775436 h 1813750"/>
                  <a:gd name="connsiteX8" fmla="*/ 3063844 w 3059244"/>
                  <a:gd name="connsiteY8" fmla="*/ 805016 h 1813750"/>
                  <a:gd name="connsiteX9" fmla="*/ 3061509 w 3059244"/>
                  <a:gd name="connsiteY9" fmla="*/ 829148 h 1813750"/>
                  <a:gd name="connsiteX10" fmla="*/ 3052168 w 3059244"/>
                  <a:gd name="connsiteY10" fmla="*/ 1098486 h 1813750"/>
                  <a:gd name="connsiteX11" fmla="*/ 3045941 w 3059244"/>
                  <a:gd name="connsiteY11" fmla="*/ 1231598 h 1813750"/>
                  <a:gd name="connsiteX12" fmla="*/ 3028815 w 3059244"/>
                  <a:gd name="connsiteY12" fmla="*/ 1255729 h 1813750"/>
                  <a:gd name="connsiteX13" fmla="*/ 2741573 w 3059244"/>
                  <a:gd name="connsiteY13" fmla="*/ 1383393 h 1813750"/>
                  <a:gd name="connsiteX14" fmla="*/ 2451218 w 3059244"/>
                  <a:gd name="connsiteY14" fmla="*/ 1513391 h 1813750"/>
                  <a:gd name="connsiteX15" fmla="*/ 2432535 w 3059244"/>
                  <a:gd name="connsiteY15" fmla="*/ 1528181 h 1813750"/>
                  <a:gd name="connsiteX16" fmla="*/ 1844817 w 3059244"/>
                  <a:gd name="connsiteY16" fmla="*/ 1790513 h 1813750"/>
                  <a:gd name="connsiteX17" fmla="*/ 1819129 w 3059244"/>
                  <a:gd name="connsiteY17" fmla="*/ 1802968 h 1813750"/>
                  <a:gd name="connsiteX18" fmla="*/ 1704699 w 3059244"/>
                  <a:gd name="connsiteY18" fmla="*/ 1804525 h 1813750"/>
                  <a:gd name="connsiteX19" fmla="*/ 805609 w 3059244"/>
                  <a:gd name="connsiteY19" fmla="*/ 1457344 h 1813750"/>
                  <a:gd name="connsiteX20" fmla="*/ 456870 w 3059244"/>
                  <a:gd name="connsiteY20" fmla="*/ 1323453 h 1813750"/>
                  <a:gd name="connsiteX21" fmla="*/ 410943 w 3059244"/>
                  <a:gd name="connsiteY21" fmla="*/ 1279082 h 1813750"/>
                  <a:gd name="connsiteX22" fmla="*/ 384476 w 3059244"/>
                  <a:gd name="connsiteY22" fmla="*/ 1215251 h 1813750"/>
                  <a:gd name="connsiteX23" fmla="*/ 248250 w 3059244"/>
                  <a:gd name="connsiteY23" fmla="*/ 900764 h 1813750"/>
                  <a:gd name="connsiteX24" fmla="*/ 124479 w 3059244"/>
                  <a:gd name="connsiteY24" fmla="*/ 614300 h 1813750"/>
                  <a:gd name="connsiteX25" fmla="*/ 44301 w 3059244"/>
                  <a:gd name="connsiteY25" fmla="*/ 427476 h 1813750"/>
                  <a:gd name="connsiteX26" fmla="*/ 20169 w 3059244"/>
                  <a:gd name="connsiteY26" fmla="*/ 383105 h 1813750"/>
                  <a:gd name="connsiteX27" fmla="*/ 3043 w 3059244"/>
                  <a:gd name="connsiteY27" fmla="*/ 335621 h 1813750"/>
                  <a:gd name="connsiteX28" fmla="*/ 10049 w 3059244"/>
                  <a:gd name="connsiteY28" fmla="*/ 310711 h 1813750"/>
                  <a:gd name="connsiteX29" fmla="*/ 114360 w 3059244"/>
                  <a:gd name="connsiteY29" fmla="*/ 267897 h 181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59244" h="1813750">
                    <a:moveTo>
                      <a:pt x="114360" y="267897"/>
                    </a:moveTo>
                    <a:cubicBezTo>
                      <a:pt x="122144" y="272568"/>
                      <a:pt x="128371" y="267897"/>
                      <a:pt x="135377" y="264783"/>
                    </a:cubicBezTo>
                    <a:cubicBezTo>
                      <a:pt x="341662" y="177599"/>
                      <a:pt x="548725" y="91193"/>
                      <a:pt x="755010" y="3230"/>
                    </a:cubicBezTo>
                    <a:cubicBezTo>
                      <a:pt x="769801" y="-2998"/>
                      <a:pt x="782256" y="894"/>
                      <a:pt x="796267" y="5565"/>
                    </a:cubicBezTo>
                    <a:cubicBezTo>
                      <a:pt x="997882" y="74845"/>
                      <a:pt x="1199496" y="143347"/>
                      <a:pt x="1401889" y="212628"/>
                    </a:cubicBezTo>
                    <a:cubicBezTo>
                      <a:pt x="1622964" y="288136"/>
                      <a:pt x="1843260" y="364423"/>
                      <a:pt x="2064336" y="439931"/>
                    </a:cubicBezTo>
                    <a:cubicBezTo>
                      <a:pt x="2258166" y="506098"/>
                      <a:pt x="2452774" y="572265"/>
                      <a:pt x="2646604" y="638432"/>
                    </a:cubicBezTo>
                    <a:cubicBezTo>
                      <a:pt x="2779716" y="684359"/>
                      <a:pt x="2913607" y="730287"/>
                      <a:pt x="3046719" y="775436"/>
                    </a:cubicBezTo>
                    <a:cubicBezTo>
                      <a:pt x="3063066" y="780885"/>
                      <a:pt x="3067737" y="789447"/>
                      <a:pt x="3063844" y="805016"/>
                    </a:cubicBezTo>
                    <a:cubicBezTo>
                      <a:pt x="3062288" y="812800"/>
                      <a:pt x="3061509" y="821363"/>
                      <a:pt x="3061509" y="829148"/>
                    </a:cubicBezTo>
                    <a:cubicBezTo>
                      <a:pt x="3058396" y="918668"/>
                      <a:pt x="3057617" y="1008966"/>
                      <a:pt x="3052168" y="1098486"/>
                    </a:cubicBezTo>
                    <a:cubicBezTo>
                      <a:pt x="3049054" y="1142856"/>
                      <a:pt x="3052947" y="1187227"/>
                      <a:pt x="3045941" y="1231598"/>
                    </a:cubicBezTo>
                    <a:cubicBezTo>
                      <a:pt x="3044384" y="1244053"/>
                      <a:pt x="3040491" y="1250280"/>
                      <a:pt x="3028815" y="1255729"/>
                    </a:cubicBezTo>
                    <a:cubicBezTo>
                      <a:pt x="2933068" y="1297765"/>
                      <a:pt x="2837320" y="1340579"/>
                      <a:pt x="2741573" y="1383393"/>
                    </a:cubicBezTo>
                    <a:cubicBezTo>
                      <a:pt x="2645047" y="1426985"/>
                      <a:pt x="2548522" y="1469799"/>
                      <a:pt x="2451218" y="1513391"/>
                    </a:cubicBezTo>
                    <a:cubicBezTo>
                      <a:pt x="2448104" y="1521954"/>
                      <a:pt x="2440319" y="1525067"/>
                      <a:pt x="2432535" y="1528181"/>
                    </a:cubicBezTo>
                    <a:cubicBezTo>
                      <a:pt x="2236370" y="1614587"/>
                      <a:pt x="2040983" y="1704107"/>
                      <a:pt x="1844817" y="1790513"/>
                    </a:cubicBezTo>
                    <a:cubicBezTo>
                      <a:pt x="1836255" y="1794405"/>
                      <a:pt x="1827692" y="1799076"/>
                      <a:pt x="1819129" y="1802968"/>
                    </a:cubicBezTo>
                    <a:cubicBezTo>
                      <a:pt x="1780986" y="1827878"/>
                      <a:pt x="1745178" y="1820094"/>
                      <a:pt x="1704699" y="1804525"/>
                    </a:cubicBezTo>
                    <a:cubicBezTo>
                      <a:pt x="1405002" y="1687760"/>
                      <a:pt x="1105306" y="1572552"/>
                      <a:pt x="805609" y="1457344"/>
                    </a:cubicBezTo>
                    <a:cubicBezTo>
                      <a:pt x="689622" y="1412973"/>
                      <a:pt x="573635" y="1367824"/>
                      <a:pt x="456870" y="1323453"/>
                    </a:cubicBezTo>
                    <a:cubicBezTo>
                      <a:pt x="434296" y="1314890"/>
                      <a:pt x="418727" y="1303214"/>
                      <a:pt x="410943" y="1279082"/>
                    </a:cubicBezTo>
                    <a:cubicBezTo>
                      <a:pt x="403937" y="1257286"/>
                      <a:pt x="393039" y="1237047"/>
                      <a:pt x="384476" y="1215251"/>
                    </a:cubicBezTo>
                    <a:cubicBezTo>
                      <a:pt x="339327" y="1110162"/>
                      <a:pt x="294178" y="1005074"/>
                      <a:pt x="248250" y="900764"/>
                    </a:cubicBezTo>
                    <a:cubicBezTo>
                      <a:pt x="206993" y="805016"/>
                      <a:pt x="165736" y="709269"/>
                      <a:pt x="124479" y="614300"/>
                    </a:cubicBezTo>
                    <a:cubicBezTo>
                      <a:pt x="97234" y="552025"/>
                      <a:pt x="70767" y="489750"/>
                      <a:pt x="44301" y="427476"/>
                    </a:cubicBezTo>
                    <a:cubicBezTo>
                      <a:pt x="38073" y="411907"/>
                      <a:pt x="24840" y="400231"/>
                      <a:pt x="20169" y="383105"/>
                    </a:cubicBezTo>
                    <a:cubicBezTo>
                      <a:pt x="18612" y="365980"/>
                      <a:pt x="9271" y="351189"/>
                      <a:pt x="3043" y="335621"/>
                    </a:cubicBezTo>
                    <a:cubicBezTo>
                      <a:pt x="-849" y="325501"/>
                      <a:pt x="-3184" y="316160"/>
                      <a:pt x="10049" y="310711"/>
                    </a:cubicBezTo>
                    <a:cubicBezTo>
                      <a:pt x="45857" y="295921"/>
                      <a:pt x="79330" y="280352"/>
                      <a:pt x="114360" y="267897"/>
                    </a:cubicBezTo>
                    <a:close/>
                  </a:path>
                </a:pathLst>
              </a:custGeom>
              <a:solidFill>
                <a:srgbClr val="B5B5B0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501">
                <a:extLst>
                  <a:ext uri="{FF2B5EF4-FFF2-40B4-BE49-F238E27FC236}">
                    <a16:creationId xmlns:a16="http://schemas.microsoft.com/office/drawing/2014/main" id="{9AACE828-4C14-41AF-9969-C03139A80624}"/>
                  </a:ext>
                </a:extLst>
              </p:cNvPr>
              <p:cNvSpPr/>
              <p:nvPr/>
            </p:nvSpPr>
            <p:spPr>
              <a:xfrm>
                <a:off x="6726809" y="2812800"/>
                <a:ext cx="1421885" cy="533207"/>
              </a:xfrm>
              <a:custGeom>
                <a:avLst/>
                <a:gdLst>
                  <a:gd name="connsiteX0" fmla="*/ 0 w 2428712"/>
                  <a:gd name="connsiteY0" fmla="*/ 205531 h 910767"/>
                  <a:gd name="connsiteX1" fmla="*/ 224189 w 2428712"/>
                  <a:gd name="connsiteY1" fmla="*/ 100442 h 910767"/>
                  <a:gd name="connsiteX2" fmla="*/ 432031 w 2428712"/>
                  <a:gd name="connsiteY2" fmla="*/ 3916 h 910767"/>
                  <a:gd name="connsiteX3" fmla="*/ 462390 w 2428712"/>
                  <a:gd name="connsiteY3" fmla="*/ 3138 h 910767"/>
                  <a:gd name="connsiteX4" fmla="*/ 945019 w 2428712"/>
                  <a:gd name="connsiteY4" fmla="*/ 179064 h 910767"/>
                  <a:gd name="connsiteX5" fmla="*/ 1640160 w 2428712"/>
                  <a:gd name="connsiteY5" fmla="*/ 433612 h 910767"/>
                  <a:gd name="connsiteX6" fmla="*/ 2032491 w 2428712"/>
                  <a:gd name="connsiteY6" fmla="*/ 568281 h 910767"/>
                  <a:gd name="connsiteX7" fmla="*/ 2415480 w 2428712"/>
                  <a:gd name="connsiteY7" fmla="*/ 698279 h 910767"/>
                  <a:gd name="connsiteX8" fmla="*/ 2428713 w 2428712"/>
                  <a:gd name="connsiteY8" fmla="*/ 718518 h 910767"/>
                  <a:gd name="connsiteX9" fmla="*/ 2388235 w 2428712"/>
                  <a:gd name="connsiteY9" fmla="*/ 899893 h 910767"/>
                  <a:gd name="connsiteX10" fmla="*/ 2363325 w 2428712"/>
                  <a:gd name="connsiteY10" fmla="*/ 913905 h 910767"/>
                  <a:gd name="connsiteX11" fmla="*/ 1708662 w 2428712"/>
                  <a:gd name="connsiteY11" fmla="*/ 718518 h 910767"/>
                  <a:gd name="connsiteX12" fmla="*/ 1254057 w 2428712"/>
                  <a:gd name="connsiteY12" fmla="*/ 581514 h 910767"/>
                  <a:gd name="connsiteX13" fmla="*/ 717716 w 2428712"/>
                  <a:gd name="connsiteY13" fmla="*/ 421935 h 910767"/>
                  <a:gd name="connsiteX14" fmla="*/ 274009 w 2428712"/>
                  <a:gd name="connsiteY14" fmla="*/ 288823 h 910767"/>
                  <a:gd name="connsiteX15" fmla="*/ 24132 w 2428712"/>
                  <a:gd name="connsiteY15" fmla="*/ 214872 h 910767"/>
                  <a:gd name="connsiteX16" fmla="*/ 0 w 2428712"/>
                  <a:gd name="connsiteY16" fmla="*/ 205531 h 91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28712" h="910767">
                    <a:moveTo>
                      <a:pt x="0" y="205531"/>
                    </a:moveTo>
                    <a:cubicBezTo>
                      <a:pt x="77843" y="168944"/>
                      <a:pt x="151016" y="134693"/>
                      <a:pt x="224189" y="100442"/>
                    </a:cubicBezTo>
                    <a:cubicBezTo>
                      <a:pt x="293470" y="68526"/>
                      <a:pt x="362750" y="36611"/>
                      <a:pt x="432031" y="3916"/>
                    </a:cubicBezTo>
                    <a:cubicBezTo>
                      <a:pt x="442929" y="-754"/>
                      <a:pt x="450713" y="-1533"/>
                      <a:pt x="462390" y="3138"/>
                    </a:cubicBezTo>
                    <a:cubicBezTo>
                      <a:pt x="623526" y="62299"/>
                      <a:pt x="784662" y="120681"/>
                      <a:pt x="945019" y="179064"/>
                    </a:cubicBezTo>
                    <a:cubicBezTo>
                      <a:pt x="1176992" y="263913"/>
                      <a:pt x="1408965" y="348762"/>
                      <a:pt x="1640160" y="433612"/>
                    </a:cubicBezTo>
                    <a:cubicBezTo>
                      <a:pt x="1770158" y="481096"/>
                      <a:pt x="1901714" y="524689"/>
                      <a:pt x="2032491" y="568281"/>
                    </a:cubicBezTo>
                    <a:cubicBezTo>
                      <a:pt x="2160153" y="611095"/>
                      <a:pt x="2287817" y="654687"/>
                      <a:pt x="2415480" y="698279"/>
                    </a:cubicBezTo>
                    <a:cubicBezTo>
                      <a:pt x="2425600" y="702171"/>
                      <a:pt x="2432605" y="703728"/>
                      <a:pt x="2428713" y="718518"/>
                    </a:cubicBezTo>
                    <a:cubicBezTo>
                      <a:pt x="2413923" y="778458"/>
                      <a:pt x="2400690" y="839176"/>
                      <a:pt x="2388235" y="899893"/>
                    </a:cubicBezTo>
                    <a:cubicBezTo>
                      <a:pt x="2385121" y="916241"/>
                      <a:pt x="2378894" y="917798"/>
                      <a:pt x="2363325" y="913905"/>
                    </a:cubicBezTo>
                    <a:cubicBezTo>
                      <a:pt x="2145363" y="848517"/>
                      <a:pt x="1926623" y="783907"/>
                      <a:pt x="1708662" y="718518"/>
                    </a:cubicBezTo>
                    <a:cubicBezTo>
                      <a:pt x="1556867" y="673369"/>
                      <a:pt x="1405073" y="627441"/>
                      <a:pt x="1254057" y="581514"/>
                    </a:cubicBezTo>
                    <a:cubicBezTo>
                      <a:pt x="1075017" y="527802"/>
                      <a:pt x="895977" y="474869"/>
                      <a:pt x="717716" y="421935"/>
                    </a:cubicBezTo>
                    <a:cubicBezTo>
                      <a:pt x="569814" y="377564"/>
                      <a:pt x="421911" y="333194"/>
                      <a:pt x="274009" y="288823"/>
                    </a:cubicBezTo>
                    <a:cubicBezTo>
                      <a:pt x="190716" y="263913"/>
                      <a:pt x="107424" y="239782"/>
                      <a:pt x="24132" y="214872"/>
                    </a:cubicBezTo>
                    <a:cubicBezTo>
                      <a:pt x="17904" y="212536"/>
                      <a:pt x="10898" y="209423"/>
                      <a:pt x="0" y="205531"/>
                    </a:cubicBezTo>
                    <a:close/>
                  </a:path>
                </a:pathLst>
              </a:custGeom>
              <a:solidFill>
                <a:srgbClr val="87878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502">
                <a:extLst>
                  <a:ext uri="{FF2B5EF4-FFF2-40B4-BE49-F238E27FC236}">
                    <a16:creationId xmlns:a16="http://schemas.microsoft.com/office/drawing/2014/main" id="{65B55A7A-3086-4C94-91BB-35847DE0D4A1}"/>
                  </a:ext>
                </a:extLst>
              </p:cNvPr>
              <p:cNvSpPr/>
              <p:nvPr/>
            </p:nvSpPr>
            <p:spPr>
              <a:xfrm>
                <a:off x="4836485" y="3355135"/>
                <a:ext cx="546879" cy="710942"/>
              </a:xfrm>
              <a:custGeom>
                <a:avLst/>
                <a:gdLst>
                  <a:gd name="connsiteX0" fmla="*/ 629660 w 934120"/>
                  <a:gd name="connsiteY0" fmla="*/ 157244 h 1214356"/>
                  <a:gd name="connsiteX1" fmla="*/ 600080 w 934120"/>
                  <a:gd name="connsiteY1" fmla="*/ 0 h 1214356"/>
                  <a:gd name="connsiteX2" fmla="*/ 594631 w 934120"/>
                  <a:gd name="connsiteY2" fmla="*/ 7006 h 1214356"/>
                  <a:gd name="connsiteX3" fmla="*/ 206192 w 934120"/>
                  <a:gd name="connsiteY3" fmla="*/ 472509 h 1214356"/>
                  <a:gd name="connsiteX4" fmla="*/ 165714 w 934120"/>
                  <a:gd name="connsiteY4" fmla="*/ 512209 h 1214356"/>
                  <a:gd name="connsiteX5" fmla="*/ 1464 w 934120"/>
                  <a:gd name="connsiteY5" fmla="*/ 640651 h 1214356"/>
                  <a:gd name="connsiteX6" fmla="*/ 6135 w 934120"/>
                  <a:gd name="connsiteY6" fmla="*/ 667896 h 1214356"/>
                  <a:gd name="connsiteX7" fmla="*/ 62960 w 934120"/>
                  <a:gd name="connsiteY7" fmla="*/ 782326 h 1214356"/>
                  <a:gd name="connsiteX8" fmla="*/ 139247 w 934120"/>
                  <a:gd name="connsiteY8" fmla="*/ 861726 h 1214356"/>
                  <a:gd name="connsiteX9" fmla="*/ 259126 w 934120"/>
                  <a:gd name="connsiteY9" fmla="*/ 971485 h 1214356"/>
                  <a:gd name="connsiteX10" fmla="*/ 294934 w 934120"/>
                  <a:gd name="connsiteY10" fmla="*/ 1011185 h 1214356"/>
                  <a:gd name="connsiteX11" fmla="*/ 376669 w 934120"/>
                  <a:gd name="connsiteY11" fmla="*/ 1138848 h 1214356"/>
                  <a:gd name="connsiteX12" fmla="*/ 480201 w 934120"/>
                  <a:gd name="connsiteY12" fmla="*/ 1212800 h 1214356"/>
                  <a:gd name="connsiteX13" fmla="*/ 509781 w 934120"/>
                  <a:gd name="connsiteY13" fmla="*/ 1216692 h 1214356"/>
                  <a:gd name="connsiteX14" fmla="*/ 697384 w 934120"/>
                  <a:gd name="connsiteY14" fmla="*/ 1183219 h 1214356"/>
                  <a:gd name="connsiteX15" fmla="*/ 716066 w 934120"/>
                  <a:gd name="connsiteY15" fmla="*/ 1173100 h 1214356"/>
                  <a:gd name="connsiteX16" fmla="*/ 746425 w 934120"/>
                  <a:gd name="connsiteY16" fmla="*/ 1069568 h 1214356"/>
                  <a:gd name="connsiteX17" fmla="*/ 699719 w 934120"/>
                  <a:gd name="connsiteY17" fmla="*/ 1035317 h 1214356"/>
                  <a:gd name="connsiteX18" fmla="*/ 575948 w 934120"/>
                  <a:gd name="connsiteY18" fmla="*/ 997173 h 1214356"/>
                  <a:gd name="connsiteX19" fmla="*/ 528464 w 934120"/>
                  <a:gd name="connsiteY19" fmla="*/ 986275 h 1214356"/>
                  <a:gd name="connsiteX20" fmla="*/ 533913 w 934120"/>
                  <a:gd name="connsiteY20" fmla="*/ 934899 h 1214356"/>
                  <a:gd name="connsiteX21" fmla="*/ 553374 w 934120"/>
                  <a:gd name="connsiteY21" fmla="*/ 834481 h 1214356"/>
                  <a:gd name="connsiteX22" fmla="*/ 595409 w 934120"/>
                  <a:gd name="connsiteY22" fmla="*/ 729392 h 1214356"/>
                  <a:gd name="connsiteX23" fmla="*/ 667025 w 934120"/>
                  <a:gd name="connsiteY23" fmla="*/ 621969 h 1214356"/>
                  <a:gd name="connsiteX24" fmla="*/ 934806 w 934120"/>
                  <a:gd name="connsiteY24" fmla="*/ 358858 h 1214356"/>
                  <a:gd name="connsiteX25" fmla="*/ 940255 w 934120"/>
                  <a:gd name="connsiteY25" fmla="*/ 352630 h 1214356"/>
                  <a:gd name="connsiteX26" fmla="*/ 791574 w 934120"/>
                  <a:gd name="connsiteY26" fmla="*/ 293470 h 1214356"/>
                  <a:gd name="connsiteX27" fmla="*/ 629660 w 934120"/>
                  <a:gd name="connsiteY27" fmla="*/ 157244 h 121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4120" h="1214356">
                    <a:moveTo>
                      <a:pt x="629660" y="157244"/>
                    </a:moveTo>
                    <a:cubicBezTo>
                      <a:pt x="628103" y="145567"/>
                      <a:pt x="610199" y="27245"/>
                      <a:pt x="600080" y="0"/>
                    </a:cubicBezTo>
                    <a:cubicBezTo>
                      <a:pt x="598523" y="2335"/>
                      <a:pt x="596966" y="4670"/>
                      <a:pt x="594631" y="7006"/>
                    </a:cubicBezTo>
                    <a:cubicBezTo>
                      <a:pt x="456848" y="155687"/>
                      <a:pt x="335412" y="316823"/>
                      <a:pt x="206192" y="472509"/>
                    </a:cubicBezTo>
                    <a:cubicBezTo>
                      <a:pt x="193737" y="487299"/>
                      <a:pt x="180504" y="500533"/>
                      <a:pt x="165714" y="512209"/>
                    </a:cubicBezTo>
                    <a:cubicBezTo>
                      <a:pt x="110445" y="555023"/>
                      <a:pt x="55955" y="597837"/>
                      <a:pt x="1464" y="640651"/>
                    </a:cubicBezTo>
                    <a:cubicBezTo>
                      <a:pt x="-2428" y="650770"/>
                      <a:pt x="2243" y="659333"/>
                      <a:pt x="6135" y="667896"/>
                    </a:cubicBezTo>
                    <a:cubicBezTo>
                      <a:pt x="24817" y="706039"/>
                      <a:pt x="44278" y="744182"/>
                      <a:pt x="62960" y="782326"/>
                    </a:cubicBezTo>
                    <a:cubicBezTo>
                      <a:pt x="69966" y="796338"/>
                      <a:pt x="127570" y="843044"/>
                      <a:pt x="139247" y="861726"/>
                    </a:cubicBezTo>
                    <a:cubicBezTo>
                      <a:pt x="170384" y="908432"/>
                      <a:pt x="210863" y="944240"/>
                      <a:pt x="259126" y="971485"/>
                    </a:cubicBezTo>
                    <a:cubicBezTo>
                      <a:pt x="275473" y="980826"/>
                      <a:pt x="286371" y="994838"/>
                      <a:pt x="294934" y="1011185"/>
                    </a:cubicBezTo>
                    <a:cubicBezTo>
                      <a:pt x="318287" y="1056335"/>
                      <a:pt x="343196" y="1099927"/>
                      <a:pt x="376669" y="1138848"/>
                    </a:cubicBezTo>
                    <a:cubicBezTo>
                      <a:pt x="405471" y="1171543"/>
                      <a:pt x="436609" y="1200345"/>
                      <a:pt x="480201" y="1212800"/>
                    </a:cubicBezTo>
                    <a:cubicBezTo>
                      <a:pt x="490321" y="1215913"/>
                      <a:pt x="499662" y="1219027"/>
                      <a:pt x="509781" y="1216692"/>
                    </a:cubicBezTo>
                    <a:cubicBezTo>
                      <a:pt x="572056" y="1205015"/>
                      <a:pt x="635109" y="1194896"/>
                      <a:pt x="697384" y="1183219"/>
                    </a:cubicBezTo>
                    <a:cubicBezTo>
                      <a:pt x="704390" y="1181662"/>
                      <a:pt x="712174" y="1181662"/>
                      <a:pt x="716066" y="1173100"/>
                    </a:cubicBezTo>
                    <a:cubicBezTo>
                      <a:pt x="733192" y="1146633"/>
                      <a:pt x="751096" y="1074238"/>
                      <a:pt x="746425" y="1069568"/>
                    </a:cubicBezTo>
                    <a:cubicBezTo>
                      <a:pt x="732413" y="1057113"/>
                      <a:pt x="720737" y="1039987"/>
                      <a:pt x="699719" y="1035317"/>
                    </a:cubicBezTo>
                    <a:cubicBezTo>
                      <a:pt x="657684" y="1025197"/>
                      <a:pt x="616427" y="1012742"/>
                      <a:pt x="575948" y="997173"/>
                    </a:cubicBezTo>
                    <a:cubicBezTo>
                      <a:pt x="559601" y="990946"/>
                      <a:pt x="534691" y="1001065"/>
                      <a:pt x="528464" y="986275"/>
                    </a:cubicBezTo>
                    <a:cubicBezTo>
                      <a:pt x="523015" y="973042"/>
                      <a:pt x="533913" y="952803"/>
                      <a:pt x="533913" y="934899"/>
                    </a:cubicBezTo>
                    <a:cubicBezTo>
                      <a:pt x="533913" y="899869"/>
                      <a:pt x="539362" y="867175"/>
                      <a:pt x="553374" y="834481"/>
                    </a:cubicBezTo>
                    <a:cubicBezTo>
                      <a:pt x="568942" y="800230"/>
                      <a:pt x="579062" y="762865"/>
                      <a:pt x="595409" y="729392"/>
                    </a:cubicBezTo>
                    <a:cubicBezTo>
                      <a:pt x="614091" y="690471"/>
                      <a:pt x="635109" y="652327"/>
                      <a:pt x="667025" y="621969"/>
                    </a:cubicBezTo>
                    <a:cubicBezTo>
                      <a:pt x="758102" y="535562"/>
                      <a:pt x="848400" y="449935"/>
                      <a:pt x="934806" y="358858"/>
                    </a:cubicBezTo>
                    <a:cubicBezTo>
                      <a:pt x="936363" y="356523"/>
                      <a:pt x="938698" y="354187"/>
                      <a:pt x="940255" y="352630"/>
                    </a:cubicBezTo>
                    <a:cubicBezTo>
                      <a:pt x="917681" y="346403"/>
                      <a:pt x="870975" y="321493"/>
                      <a:pt x="791574" y="293470"/>
                    </a:cubicBezTo>
                    <a:cubicBezTo>
                      <a:pt x="719180" y="267781"/>
                      <a:pt x="637444" y="213291"/>
                      <a:pt x="629660" y="157244"/>
                    </a:cubicBezTo>
                    <a:close/>
                  </a:path>
                </a:pathLst>
              </a:custGeom>
              <a:solidFill>
                <a:srgbClr val="3C413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503">
                <a:extLst>
                  <a:ext uri="{FF2B5EF4-FFF2-40B4-BE49-F238E27FC236}">
                    <a16:creationId xmlns:a16="http://schemas.microsoft.com/office/drawing/2014/main" id="{F09E5737-9927-4CA9-B5BC-0A910906B4E0}"/>
                  </a:ext>
                </a:extLst>
              </p:cNvPr>
              <p:cNvSpPr/>
              <p:nvPr/>
            </p:nvSpPr>
            <p:spPr>
              <a:xfrm>
                <a:off x="5529046" y="2219336"/>
                <a:ext cx="309898" cy="350914"/>
              </a:xfrm>
              <a:custGeom>
                <a:avLst/>
                <a:gdLst>
                  <a:gd name="connsiteX0" fmla="*/ 535732 w 529334"/>
                  <a:gd name="connsiteY0" fmla="*/ 422106 h 599393"/>
                  <a:gd name="connsiteX1" fmla="*/ 424416 w 529334"/>
                  <a:gd name="connsiteY1" fmla="*/ 514739 h 599393"/>
                  <a:gd name="connsiteX2" fmla="*/ 415075 w 529334"/>
                  <a:gd name="connsiteY2" fmla="*/ 534200 h 599393"/>
                  <a:gd name="connsiteX3" fmla="*/ 367591 w 529334"/>
                  <a:gd name="connsiteY3" fmla="*/ 588690 h 599393"/>
                  <a:gd name="connsiteX4" fmla="*/ 286633 w 529334"/>
                  <a:gd name="connsiteY4" fmla="*/ 584798 h 599393"/>
                  <a:gd name="connsiteX5" fmla="*/ 189329 w 529334"/>
                  <a:gd name="connsiteY5" fmla="*/ 571565 h 599393"/>
                  <a:gd name="connsiteX6" fmla="*/ 140288 w 529334"/>
                  <a:gd name="connsiteY6" fmla="*/ 573900 h 599393"/>
                  <a:gd name="connsiteX7" fmla="*/ 102923 w 529334"/>
                  <a:gd name="connsiteY7" fmla="*/ 547434 h 599393"/>
                  <a:gd name="connsiteX8" fmla="*/ 58552 w 529334"/>
                  <a:gd name="connsiteY8" fmla="*/ 516296 h 599393"/>
                  <a:gd name="connsiteX9" fmla="*/ 25858 w 529334"/>
                  <a:gd name="connsiteY9" fmla="*/ 394861 h 599393"/>
                  <a:gd name="connsiteX10" fmla="*/ 4062 w 529334"/>
                  <a:gd name="connsiteY10" fmla="*/ 309233 h 599393"/>
                  <a:gd name="connsiteX11" fmla="*/ 39091 w 529334"/>
                  <a:gd name="connsiteY11" fmla="*/ 183905 h 599393"/>
                  <a:gd name="connsiteX12" fmla="*/ 99809 w 529334"/>
                  <a:gd name="connsiteY12" fmla="*/ 93607 h 599393"/>
                  <a:gd name="connsiteX13" fmla="*/ 103702 w 529334"/>
                  <a:gd name="connsiteY13" fmla="*/ 60134 h 599393"/>
                  <a:gd name="connsiteX14" fmla="*/ 108372 w 529334"/>
                  <a:gd name="connsiteY14" fmla="*/ 26661 h 599393"/>
                  <a:gd name="connsiteX15" fmla="*/ 179209 w 529334"/>
                  <a:gd name="connsiteY15" fmla="*/ 17320 h 599393"/>
                  <a:gd name="connsiteX16" fmla="*/ 362141 w 529334"/>
                  <a:gd name="connsiteY16" fmla="*/ 1752 h 599393"/>
                  <a:gd name="connsiteX17" fmla="*/ 407291 w 529334"/>
                  <a:gd name="connsiteY17" fmla="*/ 4087 h 599393"/>
                  <a:gd name="connsiteX18" fmla="*/ 513158 w 529334"/>
                  <a:gd name="connsiteY18" fmla="*/ 308454 h 599393"/>
                  <a:gd name="connsiteX19" fmla="*/ 535732 w 529334"/>
                  <a:gd name="connsiteY19" fmla="*/ 422106 h 59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9334" h="599393">
                    <a:moveTo>
                      <a:pt x="535732" y="422106"/>
                    </a:moveTo>
                    <a:cubicBezTo>
                      <a:pt x="479685" y="369172"/>
                      <a:pt x="446991" y="470369"/>
                      <a:pt x="424416" y="514739"/>
                    </a:cubicBezTo>
                    <a:cubicBezTo>
                      <a:pt x="421302" y="520967"/>
                      <a:pt x="418189" y="527973"/>
                      <a:pt x="415075" y="534200"/>
                    </a:cubicBezTo>
                    <a:cubicBezTo>
                      <a:pt x="400285" y="553661"/>
                      <a:pt x="387051" y="573122"/>
                      <a:pt x="367591" y="588690"/>
                    </a:cubicBezTo>
                    <a:cubicBezTo>
                      <a:pt x="337232" y="613600"/>
                      <a:pt x="324777" y="596475"/>
                      <a:pt x="286633" y="584798"/>
                    </a:cubicBezTo>
                    <a:cubicBezTo>
                      <a:pt x="249268" y="570008"/>
                      <a:pt x="230586" y="597253"/>
                      <a:pt x="189329" y="571565"/>
                    </a:cubicBezTo>
                    <a:cubicBezTo>
                      <a:pt x="184659" y="570008"/>
                      <a:pt x="151964" y="577014"/>
                      <a:pt x="140288" y="573900"/>
                    </a:cubicBezTo>
                    <a:cubicBezTo>
                      <a:pt x="125498" y="571565"/>
                      <a:pt x="110707" y="548990"/>
                      <a:pt x="102923" y="547434"/>
                    </a:cubicBezTo>
                    <a:cubicBezTo>
                      <a:pt x="78792" y="540428"/>
                      <a:pt x="69451" y="537314"/>
                      <a:pt x="58552" y="516296"/>
                    </a:cubicBezTo>
                    <a:cubicBezTo>
                      <a:pt x="39091" y="477375"/>
                      <a:pt x="37535" y="436896"/>
                      <a:pt x="25858" y="394861"/>
                    </a:cubicBezTo>
                    <a:cubicBezTo>
                      <a:pt x="17295" y="366058"/>
                      <a:pt x="12625" y="337256"/>
                      <a:pt x="4062" y="309233"/>
                    </a:cubicBezTo>
                    <a:cubicBezTo>
                      <a:pt x="-10728" y="257856"/>
                      <a:pt x="18074" y="222048"/>
                      <a:pt x="39091" y="183905"/>
                    </a:cubicBezTo>
                    <a:cubicBezTo>
                      <a:pt x="56217" y="151989"/>
                      <a:pt x="79570" y="123966"/>
                      <a:pt x="99809" y="93607"/>
                    </a:cubicBezTo>
                    <a:cubicBezTo>
                      <a:pt x="106815" y="83487"/>
                      <a:pt x="102145" y="75703"/>
                      <a:pt x="103702" y="60134"/>
                    </a:cubicBezTo>
                    <a:cubicBezTo>
                      <a:pt x="105258" y="47679"/>
                      <a:pt x="106037" y="37560"/>
                      <a:pt x="108372" y="26661"/>
                    </a:cubicBezTo>
                    <a:cubicBezTo>
                      <a:pt x="128611" y="16542"/>
                      <a:pt x="158192" y="19655"/>
                      <a:pt x="179209" y="17320"/>
                    </a:cubicBezTo>
                    <a:cubicBezTo>
                      <a:pt x="239927" y="11093"/>
                      <a:pt x="301424" y="7201"/>
                      <a:pt x="362141" y="1752"/>
                    </a:cubicBezTo>
                    <a:cubicBezTo>
                      <a:pt x="374596" y="195"/>
                      <a:pt x="395614" y="-2141"/>
                      <a:pt x="407291" y="4087"/>
                    </a:cubicBezTo>
                    <a:cubicBezTo>
                      <a:pt x="436871" y="103726"/>
                      <a:pt x="489026" y="207258"/>
                      <a:pt x="513158" y="308454"/>
                    </a:cubicBezTo>
                    <a:cubicBezTo>
                      <a:pt x="518607" y="333364"/>
                      <a:pt x="538846" y="395639"/>
                      <a:pt x="535732" y="422106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504">
                <a:extLst>
                  <a:ext uri="{FF2B5EF4-FFF2-40B4-BE49-F238E27FC236}">
                    <a16:creationId xmlns:a16="http://schemas.microsoft.com/office/drawing/2014/main" id="{71104D20-E38B-40FB-987F-9C6FA8AC7616}"/>
                  </a:ext>
                </a:extLst>
              </p:cNvPr>
              <p:cNvSpPr/>
              <p:nvPr/>
            </p:nvSpPr>
            <p:spPr>
              <a:xfrm>
                <a:off x="6229449" y="766676"/>
                <a:ext cx="72917" cy="45573"/>
              </a:xfrm>
              <a:custGeom>
                <a:avLst/>
                <a:gdLst>
                  <a:gd name="connsiteX0" fmla="*/ 68412 w 124549"/>
                  <a:gd name="connsiteY0" fmla="*/ 9809 h 77843"/>
                  <a:gd name="connsiteX1" fmla="*/ 121723 w 124549"/>
                  <a:gd name="connsiteY1" fmla="*/ 49558 h 77843"/>
                  <a:gd name="connsiteX2" fmla="*/ 58345 w 124549"/>
                  <a:gd name="connsiteY2" fmla="*/ 69689 h 77843"/>
                  <a:gd name="connsiteX3" fmla="*/ 5034 w 124549"/>
                  <a:gd name="connsiteY3" fmla="*/ 29940 h 77843"/>
                  <a:gd name="connsiteX4" fmla="*/ 68412 w 124549"/>
                  <a:gd name="connsiteY4" fmla="*/ 9809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9" h="77843">
                    <a:moveTo>
                      <a:pt x="68412" y="9809"/>
                    </a:moveTo>
                    <a:cubicBezTo>
                      <a:pt x="100634" y="15226"/>
                      <a:pt x="124502" y="33022"/>
                      <a:pt x="121723" y="49558"/>
                    </a:cubicBezTo>
                    <a:cubicBezTo>
                      <a:pt x="118943" y="66093"/>
                      <a:pt x="90567" y="75106"/>
                      <a:pt x="58345" y="69689"/>
                    </a:cubicBezTo>
                    <a:cubicBezTo>
                      <a:pt x="26122" y="64271"/>
                      <a:pt x="2254" y="46475"/>
                      <a:pt x="5034" y="29940"/>
                    </a:cubicBezTo>
                    <a:cubicBezTo>
                      <a:pt x="7813" y="13405"/>
                      <a:pt x="36189" y="4392"/>
                      <a:pt x="68412" y="9809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505">
                <a:extLst>
                  <a:ext uri="{FF2B5EF4-FFF2-40B4-BE49-F238E27FC236}">
                    <a16:creationId xmlns:a16="http://schemas.microsoft.com/office/drawing/2014/main" id="{B60FF96F-3B6C-4D12-A56E-17AA31D7E159}"/>
                  </a:ext>
                </a:extLst>
              </p:cNvPr>
              <p:cNvSpPr/>
              <p:nvPr/>
            </p:nvSpPr>
            <p:spPr>
              <a:xfrm>
                <a:off x="6396914" y="786612"/>
                <a:ext cx="68360" cy="36459"/>
              </a:xfrm>
              <a:custGeom>
                <a:avLst/>
                <a:gdLst>
                  <a:gd name="connsiteX0" fmla="*/ 61806 w 116765"/>
                  <a:gd name="connsiteY0" fmla="*/ 2635 h 62274"/>
                  <a:gd name="connsiteX1" fmla="*/ 119556 w 116765"/>
                  <a:gd name="connsiteY1" fmla="*/ 35599 h 62274"/>
                  <a:gd name="connsiteX2" fmla="*/ 59102 w 116765"/>
                  <a:gd name="connsiteY2" fmla="*/ 63292 h 62274"/>
                  <a:gd name="connsiteX3" fmla="*/ 1352 w 116765"/>
                  <a:gd name="connsiteY3" fmla="*/ 30329 h 62274"/>
                  <a:gd name="connsiteX4" fmla="*/ 61806 w 116765"/>
                  <a:gd name="connsiteY4" fmla="*/ 2635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62274">
                    <a:moveTo>
                      <a:pt x="61806" y="2635"/>
                    </a:moveTo>
                    <a:cubicBezTo>
                      <a:pt x="94447" y="4090"/>
                      <a:pt x="120303" y="18849"/>
                      <a:pt x="119556" y="35599"/>
                    </a:cubicBezTo>
                    <a:cubicBezTo>
                      <a:pt x="118809" y="52348"/>
                      <a:pt x="91743" y="64747"/>
                      <a:pt x="59102" y="63292"/>
                    </a:cubicBezTo>
                    <a:cubicBezTo>
                      <a:pt x="26461" y="61837"/>
                      <a:pt x="605" y="47078"/>
                      <a:pt x="1352" y="30329"/>
                    </a:cubicBezTo>
                    <a:cubicBezTo>
                      <a:pt x="2099" y="13579"/>
                      <a:pt x="29165" y="1180"/>
                      <a:pt x="61806" y="2635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506">
                <a:extLst>
                  <a:ext uri="{FF2B5EF4-FFF2-40B4-BE49-F238E27FC236}">
                    <a16:creationId xmlns:a16="http://schemas.microsoft.com/office/drawing/2014/main" id="{6FF1A5FF-6E20-4237-81D3-C3CF2BA75288}"/>
                  </a:ext>
                </a:extLst>
              </p:cNvPr>
              <p:cNvSpPr/>
              <p:nvPr/>
            </p:nvSpPr>
            <p:spPr>
              <a:xfrm>
                <a:off x="6414407" y="786871"/>
                <a:ext cx="31901" cy="36459"/>
              </a:xfrm>
              <a:custGeom>
                <a:avLst/>
                <a:gdLst>
                  <a:gd name="connsiteX0" fmla="*/ 57227 w 54490"/>
                  <a:gd name="connsiteY0" fmla="*/ 59522 h 62274"/>
                  <a:gd name="connsiteX1" fmla="*/ 7407 w 54490"/>
                  <a:gd name="connsiteY1" fmla="*/ 50959 h 62274"/>
                  <a:gd name="connsiteX2" fmla="*/ 6629 w 54490"/>
                  <a:gd name="connsiteY2" fmla="*/ 10481 h 62274"/>
                  <a:gd name="connsiteX3" fmla="*/ 47886 w 54490"/>
                  <a:gd name="connsiteY3" fmla="*/ 6589 h 62274"/>
                  <a:gd name="connsiteX4" fmla="*/ 57227 w 54490"/>
                  <a:gd name="connsiteY4" fmla="*/ 5952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7227" y="59522"/>
                    </a:moveTo>
                    <a:cubicBezTo>
                      <a:pt x="34652" y="71977"/>
                      <a:pt x="15192" y="68085"/>
                      <a:pt x="7407" y="50959"/>
                    </a:cubicBezTo>
                    <a:cubicBezTo>
                      <a:pt x="-3491" y="37726"/>
                      <a:pt x="-1156" y="23714"/>
                      <a:pt x="6629" y="10481"/>
                    </a:cubicBezTo>
                    <a:cubicBezTo>
                      <a:pt x="19862" y="361"/>
                      <a:pt x="33095" y="-5088"/>
                      <a:pt x="47886" y="6589"/>
                    </a:cubicBezTo>
                    <a:cubicBezTo>
                      <a:pt x="58784" y="22157"/>
                      <a:pt x="64233" y="40061"/>
                      <a:pt x="57227" y="59522"/>
                    </a:cubicBezTo>
                    <a:close/>
                  </a:path>
                </a:pathLst>
              </a:custGeom>
              <a:solidFill>
                <a:srgbClr val="06050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507">
                <a:extLst>
                  <a:ext uri="{FF2B5EF4-FFF2-40B4-BE49-F238E27FC236}">
                    <a16:creationId xmlns:a16="http://schemas.microsoft.com/office/drawing/2014/main" id="{3CE38F87-0885-41BB-9A62-3D9A19707AFB}"/>
                  </a:ext>
                </a:extLst>
              </p:cNvPr>
              <p:cNvSpPr/>
              <p:nvPr/>
            </p:nvSpPr>
            <p:spPr>
              <a:xfrm>
                <a:off x="6248492" y="769544"/>
                <a:ext cx="31901" cy="36459"/>
              </a:xfrm>
              <a:custGeom>
                <a:avLst/>
                <a:gdLst>
                  <a:gd name="connsiteX0" fmla="*/ 50258 w 54490"/>
                  <a:gd name="connsiteY0" fmla="*/ 63432 h 62274"/>
                  <a:gd name="connsiteX1" fmla="*/ 1995 w 54490"/>
                  <a:gd name="connsiteY1" fmla="*/ 62654 h 62274"/>
                  <a:gd name="connsiteX2" fmla="*/ 14450 w 54490"/>
                  <a:gd name="connsiteY2" fmla="*/ 9721 h 62274"/>
                  <a:gd name="connsiteX3" fmla="*/ 57264 w 54490"/>
                  <a:gd name="connsiteY3" fmla="*/ 14391 h 62274"/>
                  <a:gd name="connsiteX4" fmla="*/ 50258 w 54490"/>
                  <a:gd name="connsiteY4" fmla="*/ 6343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0258" y="63432"/>
                    </a:moveTo>
                    <a:cubicBezTo>
                      <a:pt x="33910" y="72774"/>
                      <a:pt x="18342" y="61876"/>
                      <a:pt x="1995" y="62654"/>
                    </a:cubicBezTo>
                    <a:cubicBezTo>
                      <a:pt x="-3454" y="42415"/>
                      <a:pt x="2773" y="25289"/>
                      <a:pt x="14450" y="9721"/>
                    </a:cubicBezTo>
                    <a:cubicBezTo>
                      <a:pt x="29240" y="-4291"/>
                      <a:pt x="37024" y="-3513"/>
                      <a:pt x="57264" y="14391"/>
                    </a:cubicBezTo>
                    <a:cubicBezTo>
                      <a:pt x="62713" y="32295"/>
                      <a:pt x="61156" y="48642"/>
                      <a:pt x="50258" y="63432"/>
                    </a:cubicBezTo>
                    <a:close/>
                  </a:path>
                </a:pathLst>
              </a:custGeom>
              <a:solidFill>
                <a:srgbClr val="03030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7" name="Group 142">
              <a:extLst>
                <a:ext uri="{FF2B5EF4-FFF2-40B4-BE49-F238E27FC236}">
                  <a16:creationId xmlns:a16="http://schemas.microsoft.com/office/drawing/2014/main" id="{BB41B97E-6979-4F7A-99B6-B42E235EB255}"/>
                </a:ext>
              </a:extLst>
            </p:cNvPr>
            <p:cNvGrpSpPr/>
            <p:nvPr/>
          </p:nvGrpSpPr>
          <p:grpSpPr>
            <a:xfrm rot="4178940">
              <a:off x="2974263" y="2295963"/>
              <a:ext cx="392241" cy="685296"/>
              <a:chOff x="2074382" y="2012860"/>
              <a:chExt cx="693098" cy="1210932"/>
            </a:xfrm>
          </p:grpSpPr>
          <p:sp>
            <p:nvSpPr>
              <p:cNvPr id="186" name="Freeform: Shape 12">
                <a:extLst>
                  <a:ext uri="{FF2B5EF4-FFF2-40B4-BE49-F238E27FC236}">
                    <a16:creationId xmlns:a16="http://schemas.microsoft.com/office/drawing/2014/main" id="{C512E6B2-C4E1-48CC-8BF2-65AD09647AC2}"/>
                  </a:ext>
                </a:extLst>
              </p:cNvPr>
              <p:cNvSpPr/>
              <p:nvPr/>
            </p:nvSpPr>
            <p:spPr>
              <a:xfrm>
                <a:off x="2182665" y="2685594"/>
                <a:ext cx="306273" cy="410815"/>
              </a:xfrm>
              <a:custGeom>
                <a:avLst/>
                <a:gdLst>
                  <a:gd name="connsiteX0" fmla="*/ 6738 w 306273"/>
                  <a:gd name="connsiteY0" fmla="*/ 166735 h 410815"/>
                  <a:gd name="connsiteX1" fmla="*/ 14728 w 306273"/>
                  <a:gd name="connsiteY1" fmla="*/ 28110 h 410815"/>
                  <a:gd name="connsiteX2" fmla="*/ 45422 w 306273"/>
                  <a:gd name="connsiteY2" fmla="*/ 12 h 410815"/>
                  <a:gd name="connsiteX3" fmla="*/ 256289 w 306273"/>
                  <a:gd name="connsiteY3" fmla="*/ 78 h 410815"/>
                  <a:gd name="connsiteX4" fmla="*/ 287583 w 306273"/>
                  <a:gd name="connsiteY4" fmla="*/ 28975 h 410815"/>
                  <a:gd name="connsiteX5" fmla="*/ 306226 w 306273"/>
                  <a:gd name="connsiteY5" fmla="*/ 272135 h 410815"/>
                  <a:gd name="connsiteX6" fmla="*/ 148559 w 306273"/>
                  <a:gd name="connsiteY6" fmla="*/ 410760 h 410815"/>
                  <a:gd name="connsiteX7" fmla="*/ 1212 w 306273"/>
                  <a:gd name="connsiteY7" fmla="*/ 267474 h 410815"/>
                  <a:gd name="connsiteX8" fmla="*/ 6738 w 306273"/>
                  <a:gd name="connsiteY8" fmla="*/ 166735 h 41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273" h="410815">
                    <a:moveTo>
                      <a:pt x="6738" y="166735"/>
                    </a:moveTo>
                    <a:cubicBezTo>
                      <a:pt x="9534" y="120526"/>
                      <a:pt x="13196" y="74384"/>
                      <a:pt x="14728" y="28110"/>
                    </a:cubicBezTo>
                    <a:cubicBezTo>
                      <a:pt x="15460" y="6271"/>
                      <a:pt x="23983" y="-321"/>
                      <a:pt x="45422" y="12"/>
                    </a:cubicBezTo>
                    <a:cubicBezTo>
                      <a:pt x="115667" y="1144"/>
                      <a:pt x="185978" y="1144"/>
                      <a:pt x="256289" y="78"/>
                    </a:cubicBezTo>
                    <a:cubicBezTo>
                      <a:pt x="278128" y="-254"/>
                      <a:pt x="285918" y="8135"/>
                      <a:pt x="287583" y="28975"/>
                    </a:cubicBezTo>
                    <a:cubicBezTo>
                      <a:pt x="294108" y="110006"/>
                      <a:pt x="307158" y="190571"/>
                      <a:pt x="306226" y="272135"/>
                    </a:cubicBezTo>
                    <a:cubicBezTo>
                      <a:pt x="305361" y="354098"/>
                      <a:pt x="238312" y="412890"/>
                      <a:pt x="148559" y="410760"/>
                    </a:cubicBezTo>
                    <a:cubicBezTo>
                      <a:pt x="61069" y="408629"/>
                      <a:pt x="-10241" y="341647"/>
                      <a:pt x="1212" y="267474"/>
                    </a:cubicBezTo>
                    <a:cubicBezTo>
                      <a:pt x="6338" y="234382"/>
                      <a:pt x="5073" y="200359"/>
                      <a:pt x="6738" y="166735"/>
                    </a:cubicBezTo>
                    <a:close/>
                  </a:path>
                </a:pathLst>
              </a:custGeom>
              <a:solidFill>
                <a:srgbClr val="61853B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41">
                <a:extLst>
                  <a:ext uri="{FF2B5EF4-FFF2-40B4-BE49-F238E27FC236}">
                    <a16:creationId xmlns:a16="http://schemas.microsoft.com/office/drawing/2014/main" id="{FE745E65-172A-4927-B285-011FF6A3AB41}"/>
                  </a:ext>
                </a:extLst>
              </p:cNvPr>
              <p:cNvSpPr/>
              <p:nvPr/>
            </p:nvSpPr>
            <p:spPr>
              <a:xfrm>
                <a:off x="2074382" y="2012860"/>
                <a:ext cx="693098" cy="654440"/>
              </a:xfrm>
              <a:custGeom>
                <a:avLst/>
                <a:gdLst>
                  <a:gd name="connsiteX0" fmla="*/ 557320 w 693098"/>
                  <a:gd name="connsiteY0" fmla="*/ 145569 h 654440"/>
                  <a:gd name="connsiteX1" fmla="*/ 667522 w 693098"/>
                  <a:gd name="connsiteY1" fmla="*/ 179368 h 654440"/>
                  <a:gd name="connsiteX2" fmla="*/ 673780 w 693098"/>
                  <a:gd name="connsiteY2" fmla="*/ 250744 h 654440"/>
                  <a:gd name="connsiteX3" fmla="*/ 639757 w 693098"/>
                  <a:gd name="connsiteY3" fmla="*/ 275646 h 654440"/>
                  <a:gd name="connsiteX4" fmla="*/ 439210 w 693098"/>
                  <a:gd name="connsiteY4" fmla="*/ 549434 h 654440"/>
                  <a:gd name="connsiteX5" fmla="*/ 407983 w 693098"/>
                  <a:gd name="connsiteY5" fmla="*/ 639720 h 654440"/>
                  <a:gd name="connsiteX6" fmla="*/ 373027 w 693098"/>
                  <a:gd name="connsiteY6" fmla="*/ 363269 h 654440"/>
                  <a:gd name="connsiteX7" fmla="*/ 371363 w 693098"/>
                  <a:gd name="connsiteY7" fmla="*/ 350818 h 654440"/>
                  <a:gd name="connsiteX8" fmla="*/ 419502 w 693098"/>
                  <a:gd name="connsiteY8" fmla="*/ 220050 h 654440"/>
                  <a:gd name="connsiteX9" fmla="*/ 452460 w 693098"/>
                  <a:gd name="connsiteY9" fmla="*/ 193816 h 654440"/>
                  <a:gd name="connsiteX10" fmla="*/ 557320 w 693098"/>
                  <a:gd name="connsiteY10" fmla="*/ 145569 h 654440"/>
                  <a:gd name="connsiteX11" fmla="*/ 132787 w 693098"/>
                  <a:gd name="connsiteY11" fmla="*/ 24622 h 654440"/>
                  <a:gd name="connsiteX12" fmla="*/ 269424 w 693098"/>
                  <a:gd name="connsiteY12" fmla="*/ 136756 h 654440"/>
                  <a:gd name="connsiteX13" fmla="*/ 371029 w 693098"/>
                  <a:gd name="connsiteY13" fmla="*/ 500363 h 654440"/>
                  <a:gd name="connsiteX14" fmla="*/ 385411 w 693098"/>
                  <a:gd name="connsiteY14" fmla="*/ 629866 h 654440"/>
                  <a:gd name="connsiteX15" fmla="*/ 364570 w 693098"/>
                  <a:gd name="connsiteY15" fmla="*/ 654368 h 654440"/>
                  <a:gd name="connsiteX16" fmla="*/ 149509 w 693098"/>
                  <a:gd name="connsiteY16" fmla="*/ 654435 h 654440"/>
                  <a:gd name="connsiteX17" fmla="*/ 126338 w 693098"/>
                  <a:gd name="connsiteY17" fmla="*/ 630465 h 654440"/>
                  <a:gd name="connsiteX18" fmla="*/ 126937 w 693098"/>
                  <a:gd name="connsiteY18" fmla="*/ 517009 h 654440"/>
                  <a:gd name="connsiteX19" fmla="*/ 18941 w 693098"/>
                  <a:gd name="connsiteY19" fmla="*/ 112653 h 654440"/>
                  <a:gd name="connsiteX20" fmla="*/ 4758 w 693098"/>
                  <a:gd name="connsiteY20" fmla="*/ 51131 h 654440"/>
                  <a:gd name="connsiteX21" fmla="*/ 66480 w 693098"/>
                  <a:gd name="connsiteY21" fmla="*/ 25563 h 654440"/>
                  <a:gd name="connsiteX22" fmla="*/ 132787 w 693098"/>
                  <a:gd name="connsiteY22" fmla="*/ 24622 h 654440"/>
                  <a:gd name="connsiteX23" fmla="*/ 321380 w 693098"/>
                  <a:gd name="connsiteY23" fmla="*/ 353 h 654440"/>
                  <a:gd name="connsiteX24" fmla="*/ 351321 w 693098"/>
                  <a:gd name="connsiteY24" fmla="*/ 8783 h 654440"/>
                  <a:gd name="connsiteX25" fmla="*/ 446733 w 693098"/>
                  <a:gd name="connsiteY25" fmla="*/ 149605 h 654440"/>
                  <a:gd name="connsiteX26" fmla="*/ 427624 w 693098"/>
                  <a:gd name="connsiteY26" fmla="*/ 196679 h 654440"/>
                  <a:gd name="connsiteX27" fmla="*/ 349390 w 693098"/>
                  <a:gd name="connsiteY27" fmla="*/ 264127 h 654440"/>
                  <a:gd name="connsiteX28" fmla="*/ 285604 w 693098"/>
                  <a:gd name="connsiteY28" fmla="*/ 49332 h 654440"/>
                  <a:gd name="connsiteX29" fmla="*/ 321380 w 693098"/>
                  <a:gd name="connsiteY29" fmla="*/ 353 h 65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3098" h="654440">
                    <a:moveTo>
                      <a:pt x="557320" y="145569"/>
                    </a:moveTo>
                    <a:cubicBezTo>
                      <a:pt x="593316" y="145577"/>
                      <a:pt x="630203" y="159260"/>
                      <a:pt x="667522" y="179368"/>
                    </a:cubicBezTo>
                    <a:cubicBezTo>
                      <a:pt x="699082" y="196346"/>
                      <a:pt x="701745" y="226974"/>
                      <a:pt x="673780" y="250744"/>
                    </a:cubicBezTo>
                    <a:cubicBezTo>
                      <a:pt x="663127" y="259800"/>
                      <a:pt x="650876" y="266991"/>
                      <a:pt x="639757" y="275646"/>
                    </a:cubicBezTo>
                    <a:cubicBezTo>
                      <a:pt x="546674" y="347755"/>
                      <a:pt x="471636" y="432781"/>
                      <a:pt x="439210" y="549434"/>
                    </a:cubicBezTo>
                    <a:cubicBezTo>
                      <a:pt x="430754" y="580062"/>
                      <a:pt x="418503" y="609624"/>
                      <a:pt x="407983" y="639720"/>
                    </a:cubicBezTo>
                    <a:cubicBezTo>
                      <a:pt x="385412" y="547436"/>
                      <a:pt x="382948" y="455020"/>
                      <a:pt x="373027" y="363269"/>
                    </a:cubicBezTo>
                    <a:cubicBezTo>
                      <a:pt x="372561" y="359074"/>
                      <a:pt x="373227" y="354280"/>
                      <a:pt x="371363" y="350818"/>
                    </a:cubicBezTo>
                    <a:cubicBezTo>
                      <a:pt x="338671" y="289229"/>
                      <a:pt x="372961" y="252542"/>
                      <a:pt x="419502" y="220050"/>
                    </a:cubicBezTo>
                    <a:cubicBezTo>
                      <a:pt x="431021" y="211993"/>
                      <a:pt x="442739" y="203804"/>
                      <a:pt x="452460" y="193816"/>
                    </a:cubicBezTo>
                    <a:cubicBezTo>
                      <a:pt x="486218" y="159227"/>
                      <a:pt x="521323" y="145561"/>
                      <a:pt x="557320" y="145569"/>
                    </a:cubicBezTo>
                    <a:close/>
                    <a:moveTo>
                      <a:pt x="132787" y="24622"/>
                    </a:moveTo>
                    <a:cubicBezTo>
                      <a:pt x="192508" y="34397"/>
                      <a:pt x="233869" y="75183"/>
                      <a:pt x="269424" y="136756"/>
                    </a:cubicBezTo>
                    <a:cubicBezTo>
                      <a:pt x="335208" y="250545"/>
                      <a:pt x="367766" y="370327"/>
                      <a:pt x="371029" y="500363"/>
                    </a:cubicBezTo>
                    <a:cubicBezTo>
                      <a:pt x="372161" y="543642"/>
                      <a:pt x="379085" y="586920"/>
                      <a:pt x="385411" y="629866"/>
                    </a:cubicBezTo>
                    <a:cubicBezTo>
                      <a:pt x="388207" y="648709"/>
                      <a:pt x="383413" y="654568"/>
                      <a:pt x="364570" y="654368"/>
                    </a:cubicBezTo>
                    <a:cubicBezTo>
                      <a:pt x="292861" y="653636"/>
                      <a:pt x="221218" y="653636"/>
                      <a:pt x="149509" y="654435"/>
                    </a:cubicBezTo>
                    <a:cubicBezTo>
                      <a:pt x="131265" y="654635"/>
                      <a:pt x="125406" y="649441"/>
                      <a:pt x="126338" y="630465"/>
                    </a:cubicBezTo>
                    <a:cubicBezTo>
                      <a:pt x="128202" y="592713"/>
                      <a:pt x="126937" y="554828"/>
                      <a:pt x="126937" y="517009"/>
                    </a:cubicBezTo>
                    <a:cubicBezTo>
                      <a:pt x="151040" y="366399"/>
                      <a:pt x="97974" y="235897"/>
                      <a:pt x="18941" y="112653"/>
                    </a:cubicBezTo>
                    <a:cubicBezTo>
                      <a:pt x="6689" y="93610"/>
                      <a:pt x="-7626" y="75766"/>
                      <a:pt x="4758" y="51131"/>
                    </a:cubicBezTo>
                    <a:cubicBezTo>
                      <a:pt x="18142" y="24564"/>
                      <a:pt x="43043" y="29425"/>
                      <a:pt x="66480" y="25563"/>
                    </a:cubicBezTo>
                    <a:cubicBezTo>
                      <a:pt x="90932" y="21551"/>
                      <a:pt x="112880" y="21364"/>
                      <a:pt x="132787" y="24622"/>
                    </a:cubicBezTo>
                    <a:close/>
                    <a:moveTo>
                      <a:pt x="321380" y="353"/>
                    </a:moveTo>
                    <a:cubicBezTo>
                      <a:pt x="329507" y="1309"/>
                      <a:pt x="339369" y="4189"/>
                      <a:pt x="351321" y="8783"/>
                    </a:cubicBezTo>
                    <a:cubicBezTo>
                      <a:pt x="417970" y="34484"/>
                      <a:pt x="447932" y="79627"/>
                      <a:pt x="446733" y="149605"/>
                    </a:cubicBezTo>
                    <a:cubicBezTo>
                      <a:pt x="446400" y="169047"/>
                      <a:pt x="444336" y="183762"/>
                      <a:pt x="427624" y="196679"/>
                    </a:cubicBezTo>
                    <a:cubicBezTo>
                      <a:pt x="401058" y="217253"/>
                      <a:pt x="376555" y="240424"/>
                      <a:pt x="349390" y="264127"/>
                    </a:cubicBezTo>
                    <a:cubicBezTo>
                      <a:pt x="310572" y="196013"/>
                      <a:pt x="279878" y="129098"/>
                      <a:pt x="285604" y="49332"/>
                    </a:cubicBezTo>
                    <a:cubicBezTo>
                      <a:pt x="288250" y="11930"/>
                      <a:pt x="297002" y="-2515"/>
                      <a:pt x="321380" y="353"/>
                    </a:cubicBezTo>
                    <a:close/>
                  </a:path>
                </a:pathLst>
              </a:custGeom>
              <a:solidFill>
                <a:srgbClr val="4E7537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44">
                <a:extLst>
                  <a:ext uri="{FF2B5EF4-FFF2-40B4-BE49-F238E27FC236}">
                    <a16:creationId xmlns:a16="http://schemas.microsoft.com/office/drawing/2014/main" id="{BACA6E63-1919-4599-930F-088D4D28F2D7}"/>
                  </a:ext>
                </a:extLst>
              </p:cNvPr>
              <p:cNvSpPr/>
              <p:nvPr/>
            </p:nvSpPr>
            <p:spPr>
              <a:xfrm>
                <a:off x="2195062" y="3091493"/>
                <a:ext cx="263933" cy="132299"/>
              </a:xfrm>
              <a:custGeom>
                <a:avLst/>
                <a:gdLst>
                  <a:gd name="connsiteX0" fmla="*/ 22904 w 263933"/>
                  <a:gd name="connsiteY0" fmla="*/ 121180 h 132299"/>
                  <a:gd name="connsiteX1" fmla="*/ 115920 w 263933"/>
                  <a:gd name="connsiteY1" fmla="*/ 50803 h 132299"/>
                  <a:gd name="connsiteX2" fmla="*/ 0 w 263933"/>
                  <a:gd name="connsiteY2" fmla="*/ 18443 h 132299"/>
                  <a:gd name="connsiteX3" fmla="*/ 263933 w 263933"/>
                  <a:gd name="connsiteY3" fmla="*/ 0 h 132299"/>
                  <a:gd name="connsiteX4" fmla="*/ 195486 w 263933"/>
                  <a:gd name="connsiteY4" fmla="*/ 43146 h 132299"/>
                  <a:gd name="connsiteX5" fmla="*/ 241695 w 263933"/>
                  <a:gd name="connsiteY5" fmla="*/ 132299 h 132299"/>
                  <a:gd name="connsiteX6" fmla="*/ 166523 w 263933"/>
                  <a:gd name="connsiteY6" fmla="*/ 63853 h 132299"/>
                  <a:gd name="connsiteX7" fmla="*/ 215927 w 263933"/>
                  <a:gd name="connsiteY7" fmla="*/ 129370 h 132299"/>
                  <a:gd name="connsiteX8" fmla="*/ 160464 w 263933"/>
                  <a:gd name="connsiteY8" fmla="*/ 104934 h 132299"/>
                  <a:gd name="connsiteX9" fmla="*/ 105400 w 263933"/>
                  <a:gd name="connsiteY9" fmla="*/ 101139 h 132299"/>
                  <a:gd name="connsiteX10" fmla="*/ 22904 w 263933"/>
                  <a:gd name="connsiteY10" fmla="*/ 121180 h 13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933" h="132299">
                    <a:moveTo>
                      <a:pt x="22904" y="121180"/>
                    </a:moveTo>
                    <a:cubicBezTo>
                      <a:pt x="66250" y="108064"/>
                      <a:pt x="96944" y="88888"/>
                      <a:pt x="115920" y="50803"/>
                    </a:cubicBezTo>
                    <a:cubicBezTo>
                      <a:pt x="72375" y="49604"/>
                      <a:pt x="31027" y="52600"/>
                      <a:pt x="0" y="18443"/>
                    </a:cubicBezTo>
                    <a:cubicBezTo>
                      <a:pt x="64718" y="36221"/>
                      <a:pt x="181571" y="20441"/>
                      <a:pt x="263933" y="0"/>
                    </a:cubicBezTo>
                    <a:cubicBezTo>
                      <a:pt x="248020" y="24569"/>
                      <a:pt x="220987" y="30561"/>
                      <a:pt x="195486" y="43146"/>
                    </a:cubicBezTo>
                    <a:cubicBezTo>
                      <a:pt x="212864" y="69312"/>
                      <a:pt x="235103" y="92749"/>
                      <a:pt x="241695" y="132299"/>
                    </a:cubicBezTo>
                    <a:cubicBezTo>
                      <a:pt x="216793" y="103869"/>
                      <a:pt x="200946" y="75571"/>
                      <a:pt x="166523" y="63853"/>
                    </a:cubicBezTo>
                    <a:cubicBezTo>
                      <a:pt x="168654" y="97077"/>
                      <a:pt x="191891" y="111193"/>
                      <a:pt x="215927" y="129370"/>
                    </a:cubicBezTo>
                    <a:cubicBezTo>
                      <a:pt x="189827" y="131634"/>
                      <a:pt x="170784" y="121180"/>
                      <a:pt x="160464" y="104934"/>
                    </a:cubicBezTo>
                    <a:cubicBezTo>
                      <a:pt x="141688" y="75438"/>
                      <a:pt x="127239" y="82496"/>
                      <a:pt x="105400" y="101139"/>
                    </a:cubicBezTo>
                    <a:cubicBezTo>
                      <a:pt x="85092" y="118650"/>
                      <a:pt x="59591" y="128171"/>
                      <a:pt x="22904" y="121180"/>
                    </a:cubicBezTo>
                    <a:close/>
                  </a:path>
                </a:pathLst>
              </a:custGeom>
              <a:solidFill>
                <a:srgbClr val="678840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8" name="Freeform: Shape 143">
              <a:extLst>
                <a:ext uri="{FF2B5EF4-FFF2-40B4-BE49-F238E27FC236}">
                  <a16:creationId xmlns:a16="http://schemas.microsoft.com/office/drawing/2014/main" id="{31B9219D-4FE6-4C88-B317-7C055C165479}"/>
                </a:ext>
              </a:extLst>
            </p:cNvPr>
            <p:cNvSpPr/>
            <p:nvPr/>
          </p:nvSpPr>
          <p:spPr>
            <a:xfrm rot="926896">
              <a:off x="2463485" y="2038518"/>
              <a:ext cx="456723" cy="660468"/>
            </a:xfrm>
            <a:custGeom>
              <a:avLst/>
              <a:gdLst>
                <a:gd name="connsiteX0" fmla="*/ 577302 w 807039"/>
                <a:gd name="connsiteY0" fmla="*/ 646650 h 1167060"/>
                <a:gd name="connsiteX1" fmla="*/ 606732 w 807039"/>
                <a:gd name="connsiteY1" fmla="*/ 647782 h 1167060"/>
                <a:gd name="connsiteX2" fmla="*/ 677842 w 807039"/>
                <a:gd name="connsiteY2" fmla="*/ 717960 h 1167060"/>
                <a:gd name="connsiteX3" fmla="*/ 677842 w 807039"/>
                <a:gd name="connsiteY3" fmla="*/ 890608 h 1167060"/>
                <a:gd name="connsiteX4" fmla="*/ 677775 w 807039"/>
                <a:gd name="connsiteY4" fmla="*/ 1105337 h 1167060"/>
                <a:gd name="connsiteX5" fmla="*/ 611193 w 807039"/>
                <a:gd name="connsiteY5" fmla="*/ 1167059 h 1167060"/>
                <a:gd name="connsiteX6" fmla="*/ 543944 w 807039"/>
                <a:gd name="connsiteY6" fmla="*/ 1105470 h 1167060"/>
                <a:gd name="connsiteX7" fmla="*/ 543279 w 807039"/>
                <a:gd name="connsiteY7" fmla="*/ 676013 h 1167060"/>
                <a:gd name="connsiteX8" fmla="*/ 577302 w 807039"/>
                <a:gd name="connsiteY8" fmla="*/ 646650 h 1167060"/>
                <a:gd name="connsiteX9" fmla="*/ 364171 w 807039"/>
                <a:gd name="connsiteY9" fmla="*/ 646450 h 1167060"/>
                <a:gd name="connsiteX10" fmla="*/ 397795 w 807039"/>
                <a:gd name="connsiteY10" fmla="*/ 647648 h 1167060"/>
                <a:gd name="connsiteX11" fmla="*/ 465443 w 807039"/>
                <a:gd name="connsiteY11" fmla="*/ 717826 h 1167060"/>
                <a:gd name="connsiteX12" fmla="*/ 465443 w 807039"/>
                <a:gd name="connsiteY12" fmla="*/ 890475 h 1167060"/>
                <a:gd name="connsiteX13" fmla="*/ 465376 w 807039"/>
                <a:gd name="connsiteY13" fmla="*/ 1105137 h 1167060"/>
                <a:gd name="connsiteX14" fmla="*/ 398528 w 807039"/>
                <a:gd name="connsiteY14" fmla="*/ 1166992 h 1167060"/>
                <a:gd name="connsiteX15" fmla="*/ 331346 w 807039"/>
                <a:gd name="connsiteY15" fmla="*/ 1105802 h 1167060"/>
                <a:gd name="connsiteX16" fmla="*/ 330747 w 807039"/>
                <a:gd name="connsiteY16" fmla="*/ 676412 h 1167060"/>
                <a:gd name="connsiteX17" fmla="*/ 364171 w 807039"/>
                <a:gd name="connsiteY17" fmla="*/ 646450 h 1167060"/>
                <a:gd name="connsiteX18" fmla="*/ 137985 w 807039"/>
                <a:gd name="connsiteY18" fmla="*/ 644895 h 1167060"/>
                <a:gd name="connsiteX19" fmla="*/ 160695 w 807039"/>
                <a:gd name="connsiteY19" fmla="*/ 647050 h 1167060"/>
                <a:gd name="connsiteX20" fmla="*/ 173279 w 807039"/>
                <a:gd name="connsiteY20" fmla="*/ 647649 h 1167060"/>
                <a:gd name="connsiteX21" fmla="*/ 252579 w 807039"/>
                <a:gd name="connsiteY21" fmla="*/ 727415 h 1167060"/>
                <a:gd name="connsiteX22" fmla="*/ 252645 w 807039"/>
                <a:gd name="connsiteY22" fmla="*/ 1097414 h 1167060"/>
                <a:gd name="connsiteX23" fmla="*/ 184931 w 807039"/>
                <a:gd name="connsiteY23" fmla="*/ 1167059 h 1167060"/>
                <a:gd name="connsiteX24" fmla="*/ 119081 w 807039"/>
                <a:gd name="connsiteY24" fmla="*/ 1096748 h 1167060"/>
                <a:gd name="connsiteX25" fmla="*/ 119147 w 807039"/>
                <a:gd name="connsiteY25" fmla="*/ 894936 h 1167060"/>
                <a:gd name="connsiteX26" fmla="*/ 118481 w 807039"/>
                <a:gd name="connsiteY26" fmla="*/ 688930 h 1167060"/>
                <a:gd name="connsiteX27" fmla="*/ 137985 w 807039"/>
                <a:gd name="connsiteY27" fmla="*/ 644895 h 1167060"/>
                <a:gd name="connsiteX28" fmla="*/ 418968 w 807039"/>
                <a:gd name="connsiteY28" fmla="*/ 483640 h 1167060"/>
                <a:gd name="connsiteX29" fmla="*/ 438477 w 807039"/>
                <a:gd name="connsiteY29" fmla="*/ 494509 h 1167060"/>
                <a:gd name="connsiteX30" fmla="*/ 496937 w 807039"/>
                <a:gd name="connsiteY30" fmla="*/ 542115 h 1167060"/>
                <a:gd name="connsiteX31" fmla="*/ 495405 w 807039"/>
                <a:gd name="connsiteY31" fmla="*/ 578602 h 1167060"/>
                <a:gd name="connsiteX32" fmla="*/ 398594 w 807039"/>
                <a:gd name="connsiteY32" fmla="*/ 615689 h 1167060"/>
                <a:gd name="connsiteX33" fmla="*/ 374891 w 807039"/>
                <a:gd name="connsiteY33" fmla="*/ 612360 h 1167060"/>
                <a:gd name="connsiteX34" fmla="*/ 359177 w 807039"/>
                <a:gd name="connsiteY34" fmla="*/ 571678 h 1167060"/>
                <a:gd name="connsiteX35" fmla="*/ 403455 w 807039"/>
                <a:gd name="connsiteY35" fmla="*/ 501234 h 1167060"/>
                <a:gd name="connsiteX36" fmla="*/ 418968 w 807039"/>
                <a:gd name="connsiteY36" fmla="*/ 483640 h 1167060"/>
                <a:gd name="connsiteX37" fmla="*/ 629103 w 807039"/>
                <a:gd name="connsiteY37" fmla="*/ 478396 h 1167060"/>
                <a:gd name="connsiteX38" fmla="*/ 712132 w 807039"/>
                <a:gd name="connsiteY38" fmla="*/ 545245 h 1167060"/>
                <a:gd name="connsiteX39" fmla="*/ 716926 w 807039"/>
                <a:gd name="connsiteY39" fmla="*/ 571212 h 1167060"/>
                <a:gd name="connsiteX40" fmla="*/ 573374 w 807039"/>
                <a:gd name="connsiteY40" fmla="*/ 608165 h 1167060"/>
                <a:gd name="connsiteX41" fmla="*/ 562587 w 807039"/>
                <a:gd name="connsiteY41" fmla="*/ 583397 h 1167060"/>
                <a:gd name="connsiteX42" fmla="*/ 629103 w 807039"/>
                <a:gd name="connsiteY42" fmla="*/ 478396 h 1167060"/>
                <a:gd name="connsiteX43" fmla="*/ 798821 w 807039"/>
                <a:gd name="connsiteY43" fmla="*/ 318731 h 1167060"/>
                <a:gd name="connsiteX44" fmla="*/ 806479 w 807039"/>
                <a:gd name="connsiteY44" fmla="*/ 349758 h 1167060"/>
                <a:gd name="connsiteX45" fmla="*/ 806678 w 807039"/>
                <a:gd name="connsiteY45" fmla="*/ 374860 h 1167060"/>
                <a:gd name="connsiteX46" fmla="*/ 765863 w 807039"/>
                <a:gd name="connsiteY46" fmla="*/ 513485 h 1167060"/>
                <a:gd name="connsiteX47" fmla="*/ 725248 w 807039"/>
                <a:gd name="connsiteY47" fmla="*/ 521874 h 1167060"/>
                <a:gd name="connsiteX48" fmla="*/ 653805 w 807039"/>
                <a:gd name="connsiteY48" fmla="*/ 463548 h 1167060"/>
                <a:gd name="connsiteX49" fmla="*/ 653738 w 807039"/>
                <a:gd name="connsiteY49" fmla="*/ 425662 h 1167060"/>
                <a:gd name="connsiteX50" fmla="*/ 768260 w 807039"/>
                <a:gd name="connsiteY50" fmla="*/ 333845 h 1167060"/>
                <a:gd name="connsiteX51" fmla="*/ 798821 w 807039"/>
                <a:gd name="connsiteY51" fmla="*/ 318731 h 1167060"/>
                <a:gd name="connsiteX52" fmla="*/ 585957 w 807039"/>
                <a:gd name="connsiteY52" fmla="*/ 316533 h 1167060"/>
                <a:gd name="connsiteX53" fmla="*/ 594680 w 807039"/>
                <a:gd name="connsiteY53" fmla="*/ 347161 h 1167060"/>
                <a:gd name="connsiteX54" fmla="*/ 594946 w 807039"/>
                <a:gd name="connsiteY54" fmla="*/ 372463 h 1167060"/>
                <a:gd name="connsiteX55" fmla="*/ 555130 w 807039"/>
                <a:gd name="connsiteY55" fmla="*/ 512020 h 1167060"/>
                <a:gd name="connsiteX56" fmla="*/ 511385 w 807039"/>
                <a:gd name="connsiteY56" fmla="*/ 520209 h 1167060"/>
                <a:gd name="connsiteX57" fmla="*/ 431353 w 807039"/>
                <a:gd name="connsiteY57" fmla="*/ 445770 h 1167060"/>
                <a:gd name="connsiteX58" fmla="*/ 509587 w 807039"/>
                <a:gd name="connsiteY58" fmla="*/ 371331 h 1167060"/>
                <a:gd name="connsiteX59" fmla="*/ 558858 w 807039"/>
                <a:gd name="connsiteY59" fmla="*/ 331781 h 1167060"/>
                <a:gd name="connsiteX60" fmla="*/ 585957 w 807039"/>
                <a:gd name="connsiteY60" fmla="*/ 316533 h 1167060"/>
                <a:gd name="connsiteX61" fmla="*/ 5425 w 807039"/>
                <a:gd name="connsiteY61" fmla="*/ 316134 h 1167060"/>
                <a:gd name="connsiteX62" fmla="*/ 290198 w 807039"/>
                <a:gd name="connsiteY62" fmla="*/ 546842 h 1167060"/>
                <a:gd name="connsiteX63" fmla="*/ 289066 w 807039"/>
                <a:gd name="connsiteY63" fmla="*/ 573609 h 1167060"/>
                <a:gd name="connsiteX64" fmla="*/ 122543 w 807039"/>
                <a:gd name="connsiteY64" fmla="*/ 595248 h 1167060"/>
                <a:gd name="connsiteX65" fmla="*/ 5425 w 807039"/>
                <a:gd name="connsiteY65" fmla="*/ 316134 h 1167060"/>
                <a:gd name="connsiteX66" fmla="*/ 375091 w 807039"/>
                <a:gd name="connsiteY66" fmla="*/ 308810 h 1167060"/>
                <a:gd name="connsiteX67" fmla="*/ 335474 w 807039"/>
                <a:gd name="connsiteY67" fmla="*/ 522606 h 1167060"/>
                <a:gd name="connsiteX68" fmla="*/ 309041 w 807039"/>
                <a:gd name="connsiteY68" fmla="*/ 527867 h 1167060"/>
                <a:gd name="connsiteX69" fmla="*/ 302582 w 807039"/>
                <a:gd name="connsiteY69" fmla="*/ 522473 h 1167060"/>
                <a:gd name="connsiteX70" fmla="*/ 218755 w 807039"/>
                <a:gd name="connsiteY70" fmla="*/ 445970 h 1167060"/>
                <a:gd name="connsiteX71" fmla="*/ 300252 w 807039"/>
                <a:gd name="connsiteY71" fmla="*/ 369001 h 1167060"/>
                <a:gd name="connsiteX72" fmla="*/ 375091 w 807039"/>
                <a:gd name="connsiteY72" fmla="*/ 308810 h 1167060"/>
                <a:gd name="connsiteX73" fmla="*/ 631500 w 807039"/>
                <a:gd name="connsiteY73" fmla="*/ 280912 h 1167060"/>
                <a:gd name="connsiteX74" fmla="*/ 654404 w 807039"/>
                <a:gd name="connsiteY74" fmla="*/ 295227 h 1167060"/>
                <a:gd name="connsiteX75" fmla="*/ 644750 w 807039"/>
                <a:gd name="connsiteY75" fmla="*/ 395900 h 1167060"/>
                <a:gd name="connsiteX76" fmla="*/ 631500 w 807039"/>
                <a:gd name="connsiteY76" fmla="*/ 280912 h 1167060"/>
                <a:gd name="connsiteX77" fmla="*/ 414840 w 807039"/>
                <a:gd name="connsiteY77" fmla="*/ 273654 h 1167060"/>
                <a:gd name="connsiteX78" fmla="*/ 444003 w 807039"/>
                <a:gd name="connsiteY78" fmla="*/ 296492 h 1167060"/>
                <a:gd name="connsiteX79" fmla="*/ 436945 w 807039"/>
                <a:gd name="connsiteY79" fmla="*/ 393303 h 1167060"/>
                <a:gd name="connsiteX80" fmla="*/ 414840 w 807039"/>
                <a:gd name="connsiteY80" fmla="*/ 273654 h 1167060"/>
                <a:gd name="connsiteX81" fmla="*/ 69318 w 807039"/>
                <a:gd name="connsiteY81" fmla="*/ 180605 h 1167060"/>
                <a:gd name="connsiteX82" fmla="*/ 144715 w 807039"/>
                <a:gd name="connsiteY82" fmla="*/ 225715 h 1167060"/>
                <a:gd name="connsiteX83" fmla="*/ 265496 w 807039"/>
                <a:gd name="connsiteY83" fmla="*/ 323524 h 1167060"/>
                <a:gd name="connsiteX84" fmla="*/ 264763 w 807039"/>
                <a:gd name="connsiteY84" fmla="*/ 363141 h 1167060"/>
                <a:gd name="connsiteX85" fmla="*/ 205838 w 807039"/>
                <a:gd name="connsiteY85" fmla="*/ 410481 h 1167060"/>
                <a:gd name="connsiteX86" fmla="*/ 185130 w 807039"/>
                <a:gd name="connsiteY86" fmla="*/ 425396 h 1167060"/>
                <a:gd name="connsiteX87" fmla="*/ 164223 w 807039"/>
                <a:gd name="connsiteY87" fmla="*/ 409882 h 1167060"/>
                <a:gd name="connsiteX88" fmla="*/ 36718 w 807039"/>
                <a:gd name="connsiteY88" fmla="*/ 307012 h 1167060"/>
                <a:gd name="connsiteX89" fmla="*/ 23934 w 807039"/>
                <a:gd name="connsiteY89" fmla="*/ 257541 h 1167060"/>
                <a:gd name="connsiteX90" fmla="*/ 69318 w 807039"/>
                <a:gd name="connsiteY90" fmla="*/ 180605 h 1167060"/>
                <a:gd name="connsiteX91" fmla="*/ 507456 w 807039"/>
                <a:gd name="connsiteY91" fmla="*/ 154472 h 1167060"/>
                <a:gd name="connsiteX92" fmla="*/ 573773 w 807039"/>
                <a:gd name="connsiteY92" fmla="*/ 272656 h 1167060"/>
                <a:gd name="connsiteX93" fmla="*/ 534356 w 807039"/>
                <a:gd name="connsiteY93" fmla="*/ 316068 h 1167060"/>
                <a:gd name="connsiteX94" fmla="*/ 506058 w 807039"/>
                <a:gd name="connsiteY94" fmla="*/ 312339 h 1167060"/>
                <a:gd name="connsiteX95" fmla="*/ 404653 w 807039"/>
                <a:gd name="connsiteY95" fmla="*/ 229643 h 1167060"/>
                <a:gd name="connsiteX96" fmla="*/ 436746 w 807039"/>
                <a:gd name="connsiteY96" fmla="*/ 202744 h 1167060"/>
                <a:gd name="connsiteX97" fmla="*/ 507456 w 807039"/>
                <a:gd name="connsiteY97" fmla="*/ 154472 h 1167060"/>
                <a:gd name="connsiteX98" fmla="*/ 296049 w 807039"/>
                <a:gd name="connsiteY98" fmla="*/ 154064 h 1167060"/>
                <a:gd name="connsiteX99" fmla="*/ 319961 w 807039"/>
                <a:gd name="connsiteY99" fmla="*/ 183968 h 1167060"/>
                <a:gd name="connsiteX100" fmla="*/ 366169 w 807039"/>
                <a:gd name="connsiteY100" fmla="*/ 274453 h 1167060"/>
                <a:gd name="connsiteX101" fmla="*/ 320493 w 807039"/>
                <a:gd name="connsiteY101" fmla="*/ 317466 h 1167060"/>
                <a:gd name="connsiteX102" fmla="*/ 292196 w 807039"/>
                <a:gd name="connsiteY102" fmla="*/ 310807 h 1167060"/>
                <a:gd name="connsiteX103" fmla="*/ 210499 w 807039"/>
                <a:gd name="connsiteY103" fmla="*/ 245090 h 1167060"/>
                <a:gd name="connsiteX104" fmla="*/ 209634 w 807039"/>
                <a:gd name="connsiteY104" fmla="*/ 213863 h 1167060"/>
                <a:gd name="connsiteX105" fmla="*/ 261501 w 807039"/>
                <a:gd name="connsiteY105" fmla="*/ 171450 h 1167060"/>
                <a:gd name="connsiteX106" fmla="*/ 296049 w 807039"/>
                <a:gd name="connsiteY106" fmla="*/ 154064 h 1167060"/>
                <a:gd name="connsiteX107" fmla="*/ 715394 w 807039"/>
                <a:gd name="connsiteY107" fmla="*/ 149544 h 1167060"/>
                <a:gd name="connsiteX108" fmla="*/ 732573 w 807039"/>
                <a:gd name="connsiteY108" fmla="*/ 165458 h 1167060"/>
                <a:gd name="connsiteX109" fmla="*/ 778448 w 807039"/>
                <a:gd name="connsiteY109" fmla="*/ 250217 h 1167060"/>
                <a:gd name="connsiteX110" fmla="*/ 768527 w 807039"/>
                <a:gd name="connsiteY110" fmla="*/ 299688 h 1167060"/>
                <a:gd name="connsiteX111" fmla="*/ 703210 w 807039"/>
                <a:gd name="connsiteY111" fmla="*/ 300620 h 1167060"/>
                <a:gd name="connsiteX112" fmla="*/ 687230 w 807039"/>
                <a:gd name="connsiteY112" fmla="*/ 287104 h 1167060"/>
                <a:gd name="connsiteX113" fmla="*/ 625375 w 807039"/>
                <a:gd name="connsiteY113" fmla="*/ 228245 h 1167060"/>
                <a:gd name="connsiteX114" fmla="*/ 708470 w 807039"/>
                <a:gd name="connsiteY114" fmla="*/ 154139 h 1167060"/>
                <a:gd name="connsiteX115" fmla="*/ 715394 w 807039"/>
                <a:gd name="connsiteY115" fmla="*/ 149544 h 1167060"/>
                <a:gd name="connsiteX116" fmla="*/ 614754 w 807039"/>
                <a:gd name="connsiteY116" fmla="*/ 17237 h 1167060"/>
                <a:gd name="connsiteX117" fmla="*/ 667521 w 807039"/>
                <a:gd name="connsiteY117" fmla="*/ 69845 h 1167060"/>
                <a:gd name="connsiteX118" fmla="*/ 701478 w 807039"/>
                <a:gd name="connsiteY118" fmla="*/ 117318 h 1167060"/>
                <a:gd name="connsiteX119" fmla="*/ 676177 w 807039"/>
                <a:gd name="connsiteY119" fmla="*/ 144817 h 1167060"/>
                <a:gd name="connsiteX120" fmla="*/ 552600 w 807039"/>
                <a:gd name="connsiteY120" fmla="*/ 125375 h 1167060"/>
                <a:gd name="connsiteX121" fmla="*/ 561588 w 807039"/>
                <a:gd name="connsiteY121" fmla="*/ 70444 h 1167060"/>
                <a:gd name="connsiteX122" fmla="*/ 614754 w 807039"/>
                <a:gd name="connsiteY122" fmla="*/ 17237 h 1167060"/>
                <a:gd name="connsiteX123" fmla="*/ 403521 w 807039"/>
                <a:gd name="connsiteY123" fmla="*/ 3063 h 1167060"/>
                <a:gd name="connsiteX124" fmla="*/ 479891 w 807039"/>
                <a:gd name="connsiteY124" fmla="*/ 102604 h 1167060"/>
                <a:gd name="connsiteX125" fmla="*/ 475896 w 807039"/>
                <a:gd name="connsiteY125" fmla="*/ 136095 h 1167060"/>
                <a:gd name="connsiteX126" fmla="*/ 462713 w 807039"/>
                <a:gd name="connsiteY126" fmla="*/ 146482 h 1167060"/>
                <a:gd name="connsiteX127" fmla="*/ 336805 w 807039"/>
                <a:gd name="connsiteY127" fmla="*/ 118650 h 1167060"/>
                <a:gd name="connsiteX128" fmla="*/ 339402 w 807039"/>
                <a:gd name="connsiteY128" fmla="*/ 84826 h 1167060"/>
                <a:gd name="connsiteX129" fmla="*/ 403521 w 807039"/>
                <a:gd name="connsiteY129" fmla="*/ 3063 h 1167060"/>
                <a:gd name="connsiteX130" fmla="*/ 189125 w 807039"/>
                <a:gd name="connsiteY130" fmla="*/ 0 h 1167060"/>
                <a:gd name="connsiteX131" fmla="*/ 268092 w 807039"/>
                <a:gd name="connsiteY131" fmla="*/ 103536 h 1167060"/>
                <a:gd name="connsiteX132" fmla="*/ 262366 w 807039"/>
                <a:gd name="connsiteY132" fmla="*/ 137027 h 1167060"/>
                <a:gd name="connsiteX133" fmla="*/ 229608 w 807039"/>
                <a:gd name="connsiteY133" fmla="*/ 163527 h 1167060"/>
                <a:gd name="connsiteX134" fmla="*/ 108694 w 807039"/>
                <a:gd name="connsiteY134" fmla="*/ 162728 h 1167060"/>
                <a:gd name="connsiteX135" fmla="*/ 102235 w 807039"/>
                <a:gd name="connsiteY135" fmla="*/ 119249 h 1167060"/>
                <a:gd name="connsiteX136" fmla="*/ 173146 w 807039"/>
                <a:gd name="connsiteY136" fmla="*/ 25102 h 1167060"/>
                <a:gd name="connsiteX137" fmla="*/ 189125 w 807039"/>
                <a:gd name="connsiteY137" fmla="*/ 0 h 11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07039" h="1167060">
                  <a:moveTo>
                    <a:pt x="577302" y="646650"/>
                  </a:moveTo>
                  <a:cubicBezTo>
                    <a:pt x="586757" y="648648"/>
                    <a:pt x="596944" y="647715"/>
                    <a:pt x="606732" y="647782"/>
                  </a:cubicBezTo>
                  <a:cubicBezTo>
                    <a:pt x="677775" y="648315"/>
                    <a:pt x="677775" y="648315"/>
                    <a:pt x="677842" y="717960"/>
                  </a:cubicBezTo>
                  <a:cubicBezTo>
                    <a:pt x="677842" y="775487"/>
                    <a:pt x="677842" y="833015"/>
                    <a:pt x="677842" y="890608"/>
                  </a:cubicBezTo>
                  <a:cubicBezTo>
                    <a:pt x="677842" y="962185"/>
                    <a:pt x="678108" y="1033761"/>
                    <a:pt x="677775" y="1105337"/>
                  </a:cubicBezTo>
                  <a:cubicBezTo>
                    <a:pt x="677575" y="1147018"/>
                    <a:pt x="655603" y="1166992"/>
                    <a:pt x="611193" y="1167059"/>
                  </a:cubicBezTo>
                  <a:cubicBezTo>
                    <a:pt x="566982" y="1167126"/>
                    <a:pt x="544078" y="1146818"/>
                    <a:pt x="543944" y="1105470"/>
                  </a:cubicBezTo>
                  <a:cubicBezTo>
                    <a:pt x="543611" y="962318"/>
                    <a:pt x="544610" y="819165"/>
                    <a:pt x="543279" y="676013"/>
                  </a:cubicBezTo>
                  <a:cubicBezTo>
                    <a:pt x="543012" y="648115"/>
                    <a:pt x="552267" y="641457"/>
                    <a:pt x="577302" y="646650"/>
                  </a:cubicBezTo>
                  <a:close/>
                  <a:moveTo>
                    <a:pt x="364171" y="646450"/>
                  </a:moveTo>
                  <a:cubicBezTo>
                    <a:pt x="375024" y="648713"/>
                    <a:pt x="386609" y="647648"/>
                    <a:pt x="397795" y="647648"/>
                  </a:cubicBezTo>
                  <a:cubicBezTo>
                    <a:pt x="465376" y="647715"/>
                    <a:pt x="465376" y="647715"/>
                    <a:pt x="465443" y="717826"/>
                  </a:cubicBezTo>
                  <a:cubicBezTo>
                    <a:pt x="465443" y="775420"/>
                    <a:pt x="465443" y="832947"/>
                    <a:pt x="465443" y="890475"/>
                  </a:cubicBezTo>
                  <a:cubicBezTo>
                    <a:pt x="465510" y="962051"/>
                    <a:pt x="465776" y="1033627"/>
                    <a:pt x="465376" y="1105137"/>
                  </a:cubicBezTo>
                  <a:cubicBezTo>
                    <a:pt x="465110" y="1146684"/>
                    <a:pt x="442805" y="1166859"/>
                    <a:pt x="398528" y="1166992"/>
                  </a:cubicBezTo>
                  <a:cubicBezTo>
                    <a:pt x="354184" y="1167058"/>
                    <a:pt x="331412" y="1146950"/>
                    <a:pt x="331346" y="1105802"/>
                  </a:cubicBezTo>
                  <a:cubicBezTo>
                    <a:pt x="331079" y="962650"/>
                    <a:pt x="332012" y="819564"/>
                    <a:pt x="330747" y="676412"/>
                  </a:cubicBezTo>
                  <a:cubicBezTo>
                    <a:pt x="330480" y="649446"/>
                    <a:pt x="338204" y="641056"/>
                    <a:pt x="364171" y="646450"/>
                  </a:cubicBezTo>
                  <a:close/>
                  <a:moveTo>
                    <a:pt x="137985" y="644895"/>
                  </a:moveTo>
                  <a:cubicBezTo>
                    <a:pt x="143804" y="644004"/>
                    <a:pt x="151240" y="644653"/>
                    <a:pt x="160695" y="647050"/>
                  </a:cubicBezTo>
                  <a:cubicBezTo>
                    <a:pt x="164690" y="648048"/>
                    <a:pt x="169084" y="647582"/>
                    <a:pt x="173279" y="647649"/>
                  </a:cubicBezTo>
                  <a:cubicBezTo>
                    <a:pt x="252579" y="649247"/>
                    <a:pt x="252579" y="649247"/>
                    <a:pt x="252579" y="727415"/>
                  </a:cubicBezTo>
                  <a:cubicBezTo>
                    <a:pt x="252579" y="850726"/>
                    <a:pt x="252779" y="974036"/>
                    <a:pt x="252645" y="1097414"/>
                  </a:cubicBezTo>
                  <a:cubicBezTo>
                    <a:pt x="252579" y="1146618"/>
                    <a:pt x="232138" y="1167259"/>
                    <a:pt x="184931" y="1167059"/>
                  </a:cubicBezTo>
                  <a:cubicBezTo>
                    <a:pt x="138057" y="1166859"/>
                    <a:pt x="119147" y="1146752"/>
                    <a:pt x="119081" y="1096748"/>
                  </a:cubicBezTo>
                  <a:cubicBezTo>
                    <a:pt x="119014" y="1029500"/>
                    <a:pt x="119081" y="962251"/>
                    <a:pt x="119147" y="894936"/>
                  </a:cubicBezTo>
                  <a:cubicBezTo>
                    <a:pt x="119214" y="826290"/>
                    <a:pt x="120879" y="757510"/>
                    <a:pt x="118481" y="688930"/>
                  </a:cubicBezTo>
                  <a:cubicBezTo>
                    <a:pt x="117633" y="664112"/>
                    <a:pt x="120529" y="647570"/>
                    <a:pt x="137985" y="644895"/>
                  </a:cubicBezTo>
                  <a:close/>
                  <a:moveTo>
                    <a:pt x="418968" y="483640"/>
                  </a:moveTo>
                  <a:cubicBezTo>
                    <a:pt x="424445" y="483157"/>
                    <a:pt x="430587" y="487418"/>
                    <a:pt x="438477" y="494509"/>
                  </a:cubicBezTo>
                  <a:cubicBezTo>
                    <a:pt x="457120" y="511287"/>
                    <a:pt x="476229" y="527933"/>
                    <a:pt x="496937" y="542115"/>
                  </a:cubicBezTo>
                  <a:cubicBezTo>
                    <a:pt x="518310" y="556763"/>
                    <a:pt x="512850" y="566085"/>
                    <a:pt x="495405" y="578602"/>
                  </a:cubicBezTo>
                  <a:cubicBezTo>
                    <a:pt x="467707" y="598377"/>
                    <a:pt x="439542" y="615822"/>
                    <a:pt x="398594" y="615689"/>
                  </a:cubicBezTo>
                  <a:cubicBezTo>
                    <a:pt x="394200" y="615090"/>
                    <a:pt x="384412" y="614424"/>
                    <a:pt x="374891" y="612360"/>
                  </a:cubicBezTo>
                  <a:cubicBezTo>
                    <a:pt x="349590" y="606900"/>
                    <a:pt x="332012" y="600774"/>
                    <a:pt x="359177" y="571678"/>
                  </a:cubicBezTo>
                  <a:cubicBezTo>
                    <a:pt x="377821" y="551703"/>
                    <a:pt x="392335" y="526402"/>
                    <a:pt x="403455" y="501234"/>
                  </a:cubicBezTo>
                  <a:cubicBezTo>
                    <a:pt x="408681" y="489349"/>
                    <a:pt x="413492" y="484122"/>
                    <a:pt x="418968" y="483640"/>
                  </a:cubicBezTo>
                  <a:close/>
                  <a:moveTo>
                    <a:pt x="629103" y="478396"/>
                  </a:moveTo>
                  <a:cubicBezTo>
                    <a:pt x="658067" y="501700"/>
                    <a:pt x="685033" y="523539"/>
                    <a:pt x="712132" y="545245"/>
                  </a:cubicBezTo>
                  <a:cubicBezTo>
                    <a:pt x="721320" y="552636"/>
                    <a:pt x="728910" y="557762"/>
                    <a:pt x="716926" y="571212"/>
                  </a:cubicBezTo>
                  <a:cubicBezTo>
                    <a:pt x="684633" y="607566"/>
                    <a:pt x="616985" y="626143"/>
                    <a:pt x="573374" y="608165"/>
                  </a:cubicBezTo>
                  <a:cubicBezTo>
                    <a:pt x="561921" y="603438"/>
                    <a:pt x="545942" y="600508"/>
                    <a:pt x="562587" y="583397"/>
                  </a:cubicBezTo>
                  <a:cubicBezTo>
                    <a:pt x="591351" y="553967"/>
                    <a:pt x="607997" y="516548"/>
                    <a:pt x="629103" y="478396"/>
                  </a:cubicBezTo>
                  <a:close/>
                  <a:moveTo>
                    <a:pt x="798821" y="318731"/>
                  </a:moveTo>
                  <a:cubicBezTo>
                    <a:pt x="809009" y="324524"/>
                    <a:pt x="805014" y="339039"/>
                    <a:pt x="806479" y="349758"/>
                  </a:cubicBezTo>
                  <a:cubicBezTo>
                    <a:pt x="807610" y="358015"/>
                    <a:pt x="806678" y="366537"/>
                    <a:pt x="806678" y="374860"/>
                  </a:cubicBezTo>
                  <a:cubicBezTo>
                    <a:pt x="807544" y="425263"/>
                    <a:pt x="791231" y="470472"/>
                    <a:pt x="765863" y="513485"/>
                  </a:cubicBezTo>
                  <a:cubicBezTo>
                    <a:pt x="754411" y="532927"/>
                    <a:pt x="744757" y="539985"/>
                    <a:pt x="725248" y="521874"/>
                  </a:cubicBezTo>
                  <a:cubicBezTo>
                    <a:pt x="702743" y="500967"/>
                    <a:pt x="678507" y="481791"/>
                    <a:pt x="653805" y="463548"/>
                  </a:cubicBezTo>
                  <a:cubicBezTo>
                    <a:pt x="635029" y="449699"/>
                    <a:pt x="635361" y="439844"/>
                    <a:pt x="653738" y="425662"/>
                  </a:cubicBezTo>
                  <a:cubicBezTo>
                    <a:pt x="692489" y="395833"/>
                    <a:pt x="729709" y="364007"/>
                    <a:pt x="768260" y="333845"/>
                  </a:cubicBezTo>
                  <a:cubicBezTo>
                    <a:pt x="777182" y="326854"/>
                    <a:pt x="784639" y="310608"/>
                    <a:pt x="798821" y="318731"/>
                  </a:cubicBezTo>
                  <a:close/>
                  <a:moveTo>
                    <a:pt x="585957" y="316533"/>
                  </a:moveTo>
                  <a:cubicBezTo>
                    <a:pt x="597143" y="321793"/>
                    <a:pt x="593215" y="336508"/>
                    <a:pt x="594680" y="347161"/>
                  </a:cubicBezTo>
                  <a:cubicBezTo>
                    <a:pt x="595878" y="355484"/>
                    <a:pt x="594946" y="364007"/>
                    <a:pt x="594946" y="372463"/>
                  </a:cubicBezTo>
                  <a:cubicBezTo>
                    <a:pt x="596544" y="423199"/>
                    <a:pt x="580098" y="468608"/>
                    <a:pt x="555130" y="512020"/>
                  </a:cubicBezTo>
                  <a:cubicBezTo>
                    <a:pt x="542679" y="533726"/>
                    <a:pt x="532225" y="540251"/>
                    <a:pt x="511385" y="520209"/>
                  </a:cubicBezTo>
                  <a:cubicBezTo>
                    <a:pt x="484286" y="494109"/>
                    <a:pt x="433683" y="472603"/>
                    <a:pt x="431353" y="445770"/>
                  </a:cubicBezTo>
                  <a:cubicBezTo>
                    <a:pt x="428756" y="415741"/>
                    <a:pt x="481955" y="396632"/>
                    <a:pt x="509587" y="371331"/>
                  </a:cubicBezTo>
                  <a:cubicBezTo>
                    <a:pt x="525101" y="357149"/>
                    <a:pt x="541880" y="344165"/>
                    <a:pt x="558858" y="331781"/>
                  </a:cubicBezTo>
                  <a:cubicBezTo>
                    <a:pt x="567314" y="325589"/>
                    <a:pt x="573706" y="310741"/>
                    <a:pt x="585957" y="316533"/>
                  </a:cubicBezTo>
                  <a:close/>
                  <a:moveTo>
                    <a:pt x="5425" y="316134"/>
                  </a:moveTo>
                  <a:cubicBezTo>
                    <a:pt x="102968" y="395234"/>
                    <a:pt x="196516" y="471138"/>
                    <a:pt x="290198" y="546842"/>
                  </a:cubicBezTo>
                  <a:cubicBezTo>
                    <a:pt x="302649" y="556896"/>
                    <a:pt x="298721" y="563688"/>
                    <a:pt x="289066" y="573609"/>
                  </a:cubicBezTo>
                  <a:cubicBezTo>
                    <a:pt x="244922" y="619085"/>
                    <a:pt x="178073" y="628206"/>
                    <a:pt x="122543" y="595248"/>
                  </a:cubicBezTo>
                  <a:cubicBezTo>
                    <a:pt x="32058" y="541649"/>
                    <a:pt x="-17080" y="429258"/>
                    <a:pt x="5425" y="316134"/>
                  </a:cubicBezTo>
                  <a:close/>
                  <a:moveTo>
                    <a:pt x="375091" y="308810"/>
                  </a:moveTo>
                  <a:cubicBezTo>
                    <a:pt x="394533" y="390906"/>
                    <a:pt x="377554" y="459020"/>
                    <a:pt x="335474" y="522606"/>
                  </a:cubicBezTo>
                  <a:cubicBezTo>
                    <a:pt x="328083" y="533792"/>
                    <a:pt x="320626" y="539518"/>
                    <a:pt x="309041" y="527867"/>
                  </a:cubicBezTo>
                  <a:cubicBezTo>
                    <a:pt x="307043" y="525869"/>
                    <a:pt x="304713" y="524271"/>
                    <a:pt x="302582" y="522473"/>
                  </a:cubicBezTo>
                  <a:cubicBezTo>
                    <a:pt x="272687" y="497172"/>
                    <a:pt x="221085" y="473602"/>
                    <a:pt x="218755" y="445970"/>
                  </a:cubicBezTo>
                  <a:cubicBezTo>
                    <a:pt x="216158" y="415275"/>
                    <a:pt x="271222" y="394968"/>
                    <a:pt x="300252" y="369001"/>
                  </a:cubicBezTo>
                  <a:cubicBezTo>
                    <a:pt x="322091" y="349425"/>
                    <a:pt x="345927" y="332047"/>
                    <a:pt x="375091" y="308810"/>
                  </a:cubicBezTo>
                  <a:close/>
                  <a:moveTo>
                    <a:pt x="631500" y="280912"/>
                  </a:moveTo>
                  <a:cubicBezTo>
                    <a:pt x="643352" y="288303"/>
                    <a:pt x="649211" y="291299"/>
                    <a:pt x="654404" y="295227"/>
                  </a:cubicBezTo>
                  <a:cubicBezTo>
                    <a:pt x="717724" y="343500"/>
                    <a:pt x="717724" y="343566"/>
                    <a:pt x="644750" y="395900"/>
                  </a:cubicBezTo>
                  <a:cubicBezTo>
                    <a:pt x="646947" y="354619"/>
                    <a:pt x="642952" y="320595"/>
                    <a:pt x="631500" y="280912"/>
                  </a:cubicBezTo>
                  <a:close/>
                  <a:moveTo>
                    <a:pt x="414840" y="273654"/>
                  </a:moveTo>
                  <a:cubicBezTo>
                    <a:pt x="431219" y="286438"/>
                    <a:pt x="437678" y="291432"/>
                    <a:pt x="444003" y="296492"/>
                  </a:cubicBezTo>
                  <a:cubicBezTo>
                    <a:pt x="504860" y="344764"/>
                    <a:pt x="504860" y="344764"/>
                    <a:pt x="436945" y="393303"/>
                  </a:cubicBezTo>
                  <a:cubicBezTo>
                    <a:pt x="431752" y="355750"/>
                    <a:pt x="432285" y="319063"/>
                    <a:pt x="414840" y="273654"/>
                  </a:cubicBezTo>
                  <a:close/>
                  <a:moveTo>
                    <a:pt x="69318" y="180605"/>
                  </a:moveTo>
                  <a:cubicBezTo>
                    <a:pt x="84324" y="176577"/>
                    <a:pt x="104332" y="192889"/>
                    <a:pt x="144715" y="225715"/>
                  </a:cubicBezTo>
                  <a:cubicBezTo>
                    <a:pt x="184931" y="258407"/>
                    <a:pt x="224081" y="292430"/>
                    <a:pt x="265496" y="323524"/>
                  </a:cubicBezTo>
                  <a:cubicBezTo>
                    <a:pt x="287068" y="339704"/>
                    <a:pt x="284272" y="349159"/>
                    <a:pt x="264763" y="363141"/>
                  </a:cubicBezTo>
                  <a:cubicBezTo>
                    <a:pt x="244256" y="377789"/>
                    <a:pt x="225479" y="394701"/>
                    <a:pt x="205838" y="410481"/>
                  </a:cubicBezTo>
                  <a:cubicBezTo>
                    <a:pt x="199313" y="415675"/>
                    <a:pt x="192321" y="420269"/>
                    <a:pt x="185130" y="425396"/>
                  </a:cubicBezTo>
                  <a:cubicBezTo>
                    <a:pt x="177540" y="419803"/>
                    <a:pt x="170682" y="415075"/>
                    <a:pt x="164223" y="409882"/>
                  </a:cubicBezTo>
                  <a:cubicBezTo>
                    <a:pt x="121744" y="375525"/>
                    <a:pt x="79997" y="340303"/>
                    <a:pt x="36718" y="307012"/>
                  </a:cubicBezTo>
                  <a:cubicBezTo>
                    <a:pt x="18075" y="292697"/>
                    <a:pt x="14479" y="279979"/>
                    <a:pt x="23934" y="257541"/>
                  </a:cubicBezTo>
                  <a:cubicBezTo>
                    <a:pt x="44308" y="209002"/>
                    <a:pt x="54312" y="184633"/>
                    <a:pt x="69318" y="180605"/>
                  </a:cubicBezTo>
                  <a:close/>
                  <a:moveTo>
                    <a:pt x="507456" y="154472"/>
                  </a:moveTo>
                  <a:cubicBezTo>
                    <a:pt x="543411" y="180505"/>
                    <a:pt x="561322" y="228578"/>
                    <a:pt x="573773" y="272656"/>
                  </a:cubicBezTo>
                  <a:cubicBezTo>
                    <a:pt x="580098" y="295094"/>
                    <a:pt x="547472" y="300887"/>
                    <a:pt x="534356" y="316068"/>
                  </a:cubicBezTo>
                  <a:cubicBezTo>
                    <a:pt x="523969" y="328052"/>
                    <a:pt x="514980" y="319663"/>
                    <a:pt x="506058" y="312339"/>
                  </a:cubicBezTo>
                  <a:cubicBezTo>
                    <a:pt x="473632" y="285706"/>
                    <a:pt x="441074" y="259339"/>
                    <a:pt x="404653" y="229643"/>
                  </a:cubicBezTo>
                  <a:cubicBezTo>
                    <a:pt x="417503" y="218724"/>
                    <a:pt x="426425" y="209735"/>
                    <a:pt x="436746" y="202744"/>
                  </a:cubicBezTo>
                  <a:cubicBezTo>
                    <a:pt x="461448" y="185899"/>
                    <a:pt x="490678" y="142287"/>
                    <a:pt x="507456" y="154472"/>
                  </a:cubicBezTo>
                  <a:close/>
                  <a:moveTo>
                    <a:pt x="296049" y="154064"/>
                  </a:moveTo>
                  <a:cubicBezTo>
                    <a:pt x="305263" y="157235"/>
                    <a:pt x="312703" y="168288"/>
                    <a:pt x="319961" y="183968"/>
                  </a:cubicBezTo>
                  <a:cubicBezTo>
                    <a:pt x="334010" y="214263"/>
                    <a:pt x="350256" y="243493"/>
                    <a:pt x="366169" y="274453"/>
                  </a:cubicBezTo>
                  <a:cubicBezTo>
                    <a:pt x="354784" y="294362"/>
                    <a:pt x="335541" y="303883"/>
                    <a:pt x="320493" y="317466"/>
                  </a:cubicBezTo>
                  <a:cubicBezTo>
                    <a:pt x="308242" y="328518"/>
                    <a:pt x="300386" y="317399"/>
                    <a:pt x="292196" y="310807"/>
                  </a:cubicBezTo>
                  <a:cubicBezTo>
                    <a:pt x="264897" y="288968"/>
                    <a:pt x="238264" y="266330"/>
                    <a:pt x="210499" y="245090"/>
                  </a:cubicBezTo>
                  <a:cubicBezTo>
                    <a:pt x="196051" y="233971"/>
                    <a:pt x="193387" y="225648"/>
                    <a:pt x="209634" y="213863"/>
                  </a:cubicBezTo>
                  <a:cubicBezTo>
                    <a:pt x="227744" y="200747"/>
                    <a:pt x="246653" y="187830"/>
                    <a:pt x="261501" y="171450"/>
                  </a:cubicBezTo>
                  <a:cubicBezTo>
                    <a:pt x="275849" y="155604"/>
                    <a:pt x="286836" y="150893"/>
                    <a:pt x="296049" y="154064"/>
                  </a:cubicBezTo>
                  <a:close/>
                  <a:moveTo>
                    <a:pt x="715394" y="149544"/>
                  </a:moveTo>
                  <a:cubicBezTo>
                    <a:pt x="726114" y="149411"/>
                    <a:pt x="728777" y="158600"/>
                    <a:pt x="732573" y="165458"/>
                  </a:cubicBezTo>
                  <a:cubicBezTo>
                    <a:pt x="748153" y="193555"/>
                    <a:pt x="762868" y="222119"/>
                    <a:pt x="778448" y="250217"/>
                  </a:cubicBezTo>
                  <a:cubicBezTo>
                    <a:pt x="789368" y="269926"/>
                    <a:pt x="788102" y="283176"/>
                    <a:pt x="768527" y="299688"/>
                  </a:cubicBezTo>
                  <a:cubicBezTo>
                    <a:pt x="744358" y="320062"/>
                    <a:pt x="725781" y="328119"/>
                    <a:pt x="703210" y="300620"/>
                  </a:cubicBezTo>
                  <a:cubicBezTo>
                    <a:pt x="698882" y="295294"/>
                    <a:pt x="692157" y="292031"/>
                    <a:pt x="687230" y="287104"/>
                  </a:cubicBezTo>
                  <a:cubicBezTo>
                    <a:pt x="666057" y="265931"/>
                    <a:pt x="617185" y="246156"/>
                    <a:pt x="625375" y="228245"/>
                  </a:cubicBezTo>
                  <a:cubicBezTo>
                    <a:pt x="639490" y="197351"/>
                    <a:pt x="679373" y="178175"/>
                    <a:pt x="708470" y="154139"/>
                  </a:cubicBezTo>
                  <a:cubicBezTo>
                    <a:pt x="710467" y="152341"/>
                    <a:pt x="712997" y="151076"/>
                    <a:pt x="715394" y="149544"/>
                  </a:cubicBezTo>
                  <a:close/>
                  <a:moveTo>
                    <a:pt x="614754" y="17237"/>
                  </a:moveTo>
                  <a:cubicBezTo>
                    <a:pt x="627988" y="17145"/>
                    <a:pt x="641155" y="34690"/>
                    <a:pt x="667521" y="69845"/>
                  </a:cubicBezTo>
                  <a:cubicBezTo>
                    <a:pt x="679240" y="85558"/>
                    <a:pt x="690292" y="101738"/>
                    <a:pt x="701478" y="117318"/>
                  </a:cubicBezTo>
                  <a:cubicBezTo>
                    <a:pt x="698349" y="132100"/>
                    <a:pt x="685498" y="137093"/>
                    <a:pt x="676177" y="144817"/>
                  </a:cubicBezTo>
                  <a:cubicBezTo>
                    <a:pt x="601338" y="206739"/>
                    <a:pt x="602670" y="205740"/>
                    <a:pt x="552600" y="125375"/>
                  </a:cubicBezTo>
                  <a:cubicBezTo>
                    <a:pt x="537019" y="100406"/>
                    <a:pt x="548871" y="87356"/>
                    <a:pt x="561588" y="70444"/>
                  </a:cubicBezTo>
                  <a:cubicBezTo>
                    <a:pt x="588221" y="35056"/>
                    <a:pt x="601521" y="17328"/>
                    <a:pt x="614754" y="17237"/>
                  </a:cubicBezTo>
                  <a:close/>
                  <a:moveTo>
                    <a:pt x="403521" y="3063"/>
                  </a:moveTo>
                  <a:cubicBezTo>
                    <a:pt x="430687" y="38618"/>
                    <a:pt x="454723" y="71110"/>
                    <a:pt x="479891" y="102604"/>
                  </a:cubicBezTo>
                  <a:cubicBezTo>
                    <a:pt x="490811" y="116320"/>
                    <a:pt x="491743" y="126507"/>
                    <a:pt x="475896" y="136095"/>
                  </a:cubicBezTo>
                  <a:cubicBezTo>
                    <a:pt x="471169" y="138958"/>
                    <a:pt x="467041" y="142953"/>
                    <a:pt x="462713" y="146482"/>
                  </a:cubicBezTo>
                  <a:cubicBezTo>
                    <a:pt x="382880" y="211799"/>
                    <a:pt x="383346" y="211533"/>
                    <a:pt x="336805" y="118650"/>
                  </a:cubicBezTo>
                  <a:cubicBezTo>
                    <a:pt x="329947" y="105001"/>
                    <a:pt x="330546" y="95812"/>
                    <a:pt x="339402" y="84826"/>
                  </a:cubicBezTo>
                  <a:cubicBezTo>
                    <a:pt x="360176" y="58793"/>
                    <a:pt x="380483" y="32426"/>
                    <a:pt x="403521" y="3063"/>
                  </a:cubicBezTo>
                  <a:close/>
                  <a:moveTo>
                    <a:pt x="189125" y="0"/>
                  </a:moveTo>
                  <a:cubicBezTo>
                    <a:pt x="218821" y="39151"/>
                    <a:pt x="242658" y="71976"/>
                    <a:pt x="268092" y="103536"/>
                  </a:cubicBezTo>
                  <a:cubicBezTo>
                    <a:pt x="280144" y="118517"/>
                    <a:pt x="276615" y="127306"/>
                    <a:pt x="262366" y="137027"/>
                  </a:cubicBezTo>
                  <a:cubicBezTo>
                    <a:pt x="250781" y="144884"/>
                    <a:pt x="240527" y="154671"/>
                    <a:pt x="229608" y="163527"/>
                  </a:cubicBezTo>
                  <a:cubicBezTo>
                    <a:pt x="168418" y="213131"/>
                    <a:pt x="169151" y="212265"/>
                    <a:pt x="108694" y="162728"/>
                  </a:cubicBezTo>
                  <a:cubicBezTo>
                    <a:pt x="90650" y="147946"/>
                    <a:pt x="87454" y="137560"/>
                    <a:pt x="102235" y="119249"/>
                  </a:cubicBezTo>
                  <a:cubicBezTo>
                    <a:pt x="126871" y="88621"/>
                    <a:pt x="149775" y="56662"/>
                    <a:pt x="173146" y="25102"/>
                  </a:cubicBezTo>
                  <a:cubicBezTo>
                    <a:pt x="178206" y="18244"/>
                    <a:pt x="182334" y="10786"/>
                    <a:pt x="189125" y="0"/>
                  </a:cubicBezTo>
                  <a:close/>
                </a:path>
              </a:pathLst>
            </a:custGeom>
            <a:solidFill>
              <a:srgbClr val="65BD4E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9" name="Group 137">
              <a:extLst>
                <a:ext uri="{FF2B5EF4-FFF2-40B4-BE49-F238E27FC236}">
                  <a16:creationId xmlns:a16="http://schemas.microsoft.com/office/drawing/2014/main" id="{9CFCD852-CC5C-4A9F-969C-76C53F7D8E82}"/>
                </a:ext>
              </a:extLst>
            </p:cNvPr>
            <p:cNvGrpSpPr/>
            <p:nvPr/>
          </p:nvGrpSpPr>
          <p:grpSpPr>
            <a:xfrm>
              <a:off x="2728256" y="2175845"/>
              <a:ext cx="530955" cy="540155"/>
              <a:chOff x="3466611" y="2203681"/>
              <a:chExt cx="938208" cy="954464"/>
            </a:xfrm>
          </p:grpSpPr>
          <p:sp>
            <p:nvSpPr>
              <p:cNvPr id="182" name="Freeform: Shape 5">
                <a:extLst>
                  <a:ext uri="{FF2B5EF4-FFF2-40B4-BE49-F238E27FC236}">
                    <a16:creationId xmlns:a16="http://schemas.microsoft.com/office/drawing/2014/main" id="{32D434A7-C559-4B5F-8133-DFFC33FD786F}"/>
                  </a:ext>
                </a:extLst>
              </p:cNvPr>
              <p:cNvSpPr/>
              <p:nvPr/>
            </p:nvSpPr>
            <p:spPr>
              <a:xfrm>
                <a:off x="3466611" y="2275828"/>
                <a:ext cx="866241" cy="882317"/>
              </a:xfrm>
              <a:custGeom>
                <a:avLst/>
                <a:gdLst>
                  <a:gd name="connsiteX0" fmla="*/ 536433 w 866241"/>
                  <a:gd name="connsiteY0" fmla="*/ 402254 h 882317"/>
                  <a:gd name="connsiteX1" fmla="*/ 554544 w 866241"/>
                  <a:gd name="connsiteY1" fmla="*/ 445599 h 882317"/>
                  <a:gd name="connsiteX2" fmla="*/ 550416 w 866241"/>
                  <a:gd name="connsiteY2" fmla="*/ 506921 h 882317"/>
                  <a:gd name="connsiteX3" fmla="*/ 375304 w 866241"/>
                  <a:gd name="connsiteY3" fmla="*/ 538149 h 882317"/>
                  <a:gd name="connsiteX4" fmla="*/ 391749 w 866241"/>
                  <a:gd name="connsiteY4" fmla="*/ 567711 h 882317"/>
                  <a:gd name="connsiteX5" fmla="*/ 382628 w 866241"/>
                  <a:gd name="connsiteY5" fmla="*/ 644880 h 882317"/>
                  <a:gd name="connsiteX6" fmla="*/ 225892 w 866241"/>
                  <a:gd name="connsiteY6" fmla="*/ 671380 h 882317"/>
                  <a:gd name="connsiteX7" fmla="*/ 236213 w 866241"/>
                  <a:gd name="connsiteY7" fmla="*/ 696349 h 882317"/>
                  <a:gd name="connsiteX8" fmla="*/ 224894 w 866241"/>
                  <a:gd name="connsiteY8" fmla="*/ 767192 h 882317"/>
                  <a:gd name="connsiteX9" fmla="*/ 57239 w 866241"/>
                  <a:gd name="connsiteY9" fmla="*/ 871927 h 882317"/>
                  <a:gd name="connsiteX10" fmla="*/ 6503 w 866241"/>
                  <a:gd name="connsiteY10" fmla="*/ 873658 h 882317"/>
                  <a:gd name="connsiteX11" fmla="*/ 8700 w 866241"/>
                  <a:gd name="connsiteY11" fmla="*/ 826051 h 882317"/>
                  <a:gd name="connsiteX12" fmla="*/ 64430 w 866241"/>
                  <a:gd name="connsiteY12" fmla="*/ 722449 h 882317"/>
                  <a:gd name="connsiteX13" fmla="*/ 114233 w 866241"/>
                  <a:gd name="connsiteY13" fmla="*/ 711862 h 882317"/>
                  <a:gd name="connsiteX14" fmla="*/ 140134 w 866241"/>
                  <a:gd name="connsiteY14" fmla="*/ 725978 h 882317"/>
                  <a:gd name="connsiteX15" fmla="*/ 143330 w 866241"/>
                  <a:gd name="connsiteY15" fmla="*/ 718254 h 882317"/>
                  <a:gd name="connsiteX16" fmla="*/ 122423 w 866241"/>
                  <a:gd name="connsiteY16" fmla="*/ 643682 h 882317"/>
                  <a:gd name="connsiteX17" fmla="*/ 197328 w 866241"/>
                  <a:gd name="connsiteY17" fmla="*/ 537283 h 882317"/>
                  <a:gd name="connsiteX18" fmla="*/ 221431 w 866241"/>
                  <a:gd name="connsiteY18" fmla="*/ 540213 h 882317"/>
                  <a:gd name="connsiteX19" fmla="*/ 274631 w 866241"/>
                  <a:gd name="connsiteY19" fmla="*/ 570375 h 882317"/>
                  <a:gd name="connsiteX20" fmla="*/ 276761 w 866241"/>
                  <a:gd name="connsiteY20" fmla="*/ 566180 h 882317"/>
                  <a:gd name="connsiteX21" fmla="*/ 319241 w 866241"/>
                  <a:gd name="connsiteY21" fmla="*/ 381014 h 882317"/>
                  <a:gd name="connsiteX22" fmla="*/ 349403 w 866241"/>
                  <a:gd name="connsiteY22" fmla="*/ 380348 h 882317"/>
                  <a:gd name="connsiteX23" fmla="*/ 399406 w 866241"/>
                  <a:gd name="connsiteY23" fmla="*/ 407314 h 882317"/>
                  <a:gd name="connsiteX24" fmla="*/ 400272 w 866241"/>
                  <a:gd name="connsiteY24" fmla="*/ 398858 h 882317"/>
                  <a:gd name="connsiteX25" fmla="*/ 440155 w 866241"/>
                  <a:gd name="connsiteY25" fmla="*/ 232735 h 882317"/>
                  <a:gd name="connsiteX26" fmla="*/ 467387 w 866241"/>
                  <a:gd name="connsiteY26" fmla="*/ 232801 h 882317"/>
                  <a:gd name="connsiteX27" fmla="*/ 523583 w 866241"/>
                  <a:gd name="connsiteY27" fmla="*/ 269022 h 882317"/>
                  <a:gd name="connsiteX28" fmla="*/ 526912 w 866241"/>
                  <a:gd name="connsiteY28" fmla="*/ 262297 h 882317"/>
                  <a:gd name="connsiteX29" fmla="*/ 563932 w 866241"/>
                  <a:gd name="connsiteY29" fmla="*/ 97639 h 882317"/>
                  <a:gd name="connsiteX30" fmla="*/ 683115 w 866241"/>
                  <a:gd name="connsiteY30" fmla="*/ 11880 h 882317"/>
                  <a:gd name="connsiteX31" fmla="*/ 799368 w 866241"/>
                  <a:gd name="connsiteY31" fmla="*/ 29325 h 882317"/>
                  <a:gd name="connsiteX32" fmla="*/ 858826 w 866241"/>
                  <a:gd name="connsiteY32" fmla="*/ 173343 h 882317"/>
                  <a:gd name="connsiteX33" fmla="*/ 787316 w 866241"/>
                  <a:gd name="connsiteY33" fmla="*/ 286733 h 882317"/>
                  <a:gd name="connsiteX34" fmla="*/ 745569 w 866241"/>
                  <a:gd name="connsiteY34" fmla="*/ 297253 h 882317"/>
                  <a:gd name="connsiteX35" fmla="*/ 669132 w 866241"/>
                  <a:gd name="connsiteY35" fmla="*/ 273749 h 882317"/>
                  <a:gd name="connsiteX36" fmla="*/ 693635 w 866241"/>
                  <a:gd name="connsiteY36" fmla="*/ 317228 h 882317"/>
                  <a:gd name="connsiteX37" fmla="*/ 691837 w 866241"/>
                  <a:gd name="connsiteY37" fmla="*/ 384942 h 882317"/>
                  <a:gd name="connsiteX38" fmla="*/ 536433 w 866241"/>
                  <a:gd name="connsiteY38" fmla="*/ 402254 h 88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66241" h="882317">
                    <a:moveTo>
                      <a:pt x="536433" y="402254"/>
                    </a:moveTo>
                    <a:cubicBezTo>
                      <a:pt x="535301" y="425757"/>
                      <a:pt x="545222" y="436810"/>
                      <a:pt x="554544" y="445599"/>
                    </a:cubicBezTo>
                    <a:cubicBezTo>
                      <a:pt x="579645" y="469036"/>
                      <a:pt x="575917" y="481820"/>
                      <a:pt x="550416" y="506921"/>
                    </a:cubicBezTo>
                    <a:cubicBezTo>
                      <a:pt x="497682" y="558789"/>
                      <a:pt x="445282" y="578431"/>
                      <a:pt x="375304" y="538149"/>
                    </a:cubicBezTo>
                    <a:cubicBezTo>
                      <a:pt x="380630" y="548136"/>
                      <a:pt x="383693" y="560853"/>
                      <a:pt x="391749" y="567711"/>
                    </a:cubicBezTo>
                    <a:cubicBezTo>
                      <a:pt x="428503" y="599072"/>
                      <a:pt x="418316" y="618980"/>
                      <a:pt x="382628" y="644880"/>
                    </a:cubicBezTo>
                    <a:cubicBezTo>
                      <a:pt x="320440" y="690090"/>
                      <a:pt x="322171" y="692487"/>
                      <a:pt x="225892" y="671380"/>
                    </a:cubicBezTo>
                    <a:cubicBezTo>
                      <a:pt x="223296" y="682233"/>
                      <a:pt x="230021" y="690955"/>
                      <a:pt x="236213" y="696349"/>
                    </a:cubicBezTo>
                    <a:cubicBezTo>
                      <a:pt x="270969" y="726843"/>
                      <a:pt x="257919" y="745620"/>
                      <a:pt x="224894" y="767192"/>
                    </a:cubicBezTo>
                    <a:cubicBezTo>
                      <a:pt x="169697" y="803214"/>
                      <a:pt x="118228" y="845294"/>
                      <a:pt x="57239" y="871927"/>
                    </a:cubicBezTo>
                    <a:cubicBezTo>
                      <a:pt x="41059" y="878985"/>
                      <a:pt x="21684" y="890370"/>
                      <a:pt x="6503" y="873658"/>
                    </a:cubicBezTo>
                    <a:cubicBezTo>
                      <a:pt x="-6281" y="859609"/>
                      <a:pt x="2708" y="841831"/>
                      <a:pt x="8700" y="826051"/>
                    </a:cubicBezTo>
                    <a:cubicBezTo>
                      <a:pt x="22683" y="789032"/>
                      <a:pt x="45520" y="756872"/>
                      <a:pt x="64430" y="722449"/>
                    </a:cubicBezTo>
                    <a:cubicBezTo>
                      <a:pt x="78279" y="697214"/>
                      <a:pt x="91529" y="690356"/>
                      <a:pt x="114233" y="711862"/>
                    </a:cubicBezTo>
                    <a:cubicBezTo>
                      <a:pt x="121091" y="718388"/>
                      <a:pt x="131279" y="721317"/>
                      <a:pt x="140134" y="725978"/>
                    </a:cubicBezTo>
                    <a:cubicBezTo>
                      <a:pt x="141466" y="722848"/>
                      <a:pt x="143863" y="720185"/>
                      <a:pt x="143330" y="718254"/>
                    </a:cubicBezTo>
                    <a:cubicBezTo>
                      <a:pt x="136272" y="692953"/>
                      <a:pt x="111038" y="666853"/>
                      <a:pt x="122423" y="643682"/>
                    </a:cubicBezTo>
                    <a:cubicBezTo>
                      <a:pt x="141333" y="605264"/>
                      <a:pt x="171495" y="572239"/>
                      <a:pt x="197328" y="537283"/>
                    </a:cubicBezTo>
                    <a:cubicBezTo>
                      <a:pt x="206384" y="525032"/>
                      <a:pt x="213441" y="534420"/>
                      <a:pt x="221431" y="540213"/>
                    </a:cubicBezTo>
                    <a:cubicBezTo>
                      <a:pt x="238010" y="552264"/>
                      <a:pt x="252925" y="567578"/>
                      <a:pt x="274631" y="570375"/>
                    </a:cubicBezTo>
                    <a:cubicBezTo>
                      <a:pt x="275696" y="568377"/>
                      <a:pt x="277094" y="566646"/>
                      <a:pt x="276761" y="566180"/>
                    </a:cubicBezTo>
                    <a:cubicBezTo>
                      <a:pt x="221498" y="488478"/>
                      <a:pt x="270037" y="435145"/>
                      <a:pt x="319241" y="381014"/>
                    </a:cubicBezTo>
                    <a:cubicBezTo>
                      <a:pt x="331226" y="367830"/>
                      <a:pt x="337418" y="370627"/>
                      <a:pt x="349403" y="380348"/>
                    </a:cubicBezTo>
                    <a:cubicBezTo>
                      <a:pt x="363918" y="392067"/>
                      <a:pt x="378033" y="406915"/>
                      <a:pt x="399406" y="407314"/>
                    </a:cubicBezTo>
                    <a:cubicBezTo>
                      <a:pt x="399806" y="403785"/>
                      <a:pt x="401071" y="400922"/>
                      <a:pt x="400272" y="398858"/>
                    </a:cubicBezTo>
                    <a:cubicBezTo>
                      <a:pt x="367047" y="315497"/>
                      <a:pt x="372574" y="294590"/>
                      <a:pt x="440155" y="232735"/>
                    </a:cubicBezTo>
                    <a:cubicBezTo>
                      <a:pt x="451541" y="222281"/>
                      <a:pt x="457200" y="223480"/>
                      <a:pt x="467387" y="232801"/>
                    </a:cubicBezTo>
                    <a:cubicBezTo>
                      <a:pt x="483833" y="247915"/>
                      <a:pt x="501211" y="262364"/>
                      <a:pt x="523583" y="269022"/>
                    </a:cubicBezTo>
                    <a:cubicBezTo>
                      <a:pt x="524914" y="266425"/>
                      <a:pt x="527578" y="263362"/>
                      <a:pt x="526912" y="262297"/>
                    </a:cubicBezTo>
                    <a:cubicBezTo>
                      <a:pt x="485964" y="195382"/>
                      <a:pt x="502809" y="143514"/>
                      <a:pt x="563932" y="97639"/>
                    </a:cubicBezTo>
                    <a:cubicBezTo>
                      <a:pt x="603149" y="68209"/>
                      <a:pt x="637372" y="32121"/>
                      <a:pt x="683115" y="11880"/>
                    </a:cubicBezTo>
                    <a:cubicBezTo>
                      <a:pt x="725261" y="-6829"/>
                      <a:pt x="764012" y="-5165"/>
                      <a:pt x="799368" y="29325"/>
                    </a:cubicBezTo>
                    <a:cubicBezTo>
                      <a:pt x="840316" y="69208"/>
                      <a:pt x="883994" y="106428"/>
                      <a:pt x="858826" y="173343"/>
                    </a:cubicBezTo>
                    <a:cubicBezTo>
                      <a:pt x="842713" y="216222"/>
                      <a:pt x="815347" y="251444"/>
                      <a:pt x="787316" y="286733"/>
                    </a:cubicBezTo>
                    <a:cubicBezTo>
                      <a:pt x="775465" y="301714"/>
                      <a:pt x="760683" y="301315"/>
                      <a:pt x="745569" y="297253"/>
                    </a:cubicBezTo>
                    <a:cubicBezTo>
                      <a:pt x="720334" y="290528"/>
                      <a:pt x="695632" y="282006"/>
                      <a:pt x="669132" y="273749"/>
                    </a:cubicBezTo>
                    <a:cubicBezTo>
                      <a:pt x="670331" y="293857"/>
                      <a:pt x="681650" y="307706"/>
                      <a:pt x="693635" y="317228"/>
                    </a:cubicBezTo>
                    <a:cubicBezTo>
                      <a:pt x="725195" y="342396"/>
                      <a:pt x="716140" y="357910"/>
                      <a:pt x="691837" y="384942"/>
                    </a:cubicBezTo>
                    <a:cubicBezTo>
                      <a:pt x="644697" y="437542"/>
                      <a:pt x="595758" y="445599"/>
                      <a:pt x="536433" y="402254"/>
                    </a:cubicBezTo>
                    <a:close/>
                  </a:path>
                </a:pathLst>
              </a:custGeom>
              <a:solidFill>
                <a:srgbClr val="F58520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62">
                <a:extLst>
                  <a:ext uri="{FF2B5EF4-FFF2-40B4-BE49-F238E27FC236}">
                    <a16:creationId xmlns:a16="http://schemas.microsoft.com/office/drawing/2014/main" id="{AAC34970-3E40-4509-BEA8-6B6321452528}"/>
                  </a:ext>
                </a:extLst>
              </p:cNvPr>
              <p:cNvSpPr/>
              <p:nvPr/>
            </p:nvSpPr>
            <p:spPr>
              <a:xfrm>
                <a:off x="4293809" y="2233988"/>
                <a:ext cx="81842" cy="78357"/>
              </a:xfrm>
              <a:custGeom>
                <a:avLst/>
                <a:gdLst>
                  <a:gd name="connsiteX0" fmla="*/ 42747 w 81842"/>
                  <a:gd name="connsiteY0" fmla="*/ 1120 h 78357"/>
                  <a:gd name="connsiteX1" fmla="*/ 81631 w 81842"/>
                  <a:gd name="connsiteY1" fmla="*/ 35477 h 78357"/>
                  <a:gd name="connsiteX2" fmla="*/ 31827 w 81842"/>
                  <a:gd name="connsiteY2" fmla="*/ 77624 h 78357"/>
                  <a:gd name="connsiteX3" fmla="*/ 1 w 81842"/>
                  <a:gd name="connsiteY3" fmla="*/ 50724 h 78357"/>
                  <a:gd name="connsiteX4" fmla="*/ 42747 w 81842"/>
                  <a:gd name="connsiteY4" fmla="*/ 1120 h 7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42" h="78357">
                    <a:moveTo>
                      <a:pt x="42747" y="1120"/>
                    </a:moveTo>
                    <a:cubicBezTo>
                      <a:pt x="56330" y="-6404"/>
                      <a:pt x="84561" y="26089"/>
                      <a:pt x="81631" y="35477"/>
                    </a:cubicBezTo>
                    <a:cubicBezTo>
                      <a:pt x="76837" y="50857"/>
                      <a:pt x="47075" y="72230"/>
                      <a:pt x="31827" y="77624"/>
                    </a:cubicBezTo>
                    <a:cubicBezTo>
                      <a:pt x="18045" y="82551"/>
                      <a:pt x="-132" y="61444"/>
                      <a:pt x="1" y="50724"/>
                    </a:cubicBezTo>
                    <a:cubicBezTo>
                      <a:pt x="334" y="31482"/>
                      <a:pt x="33226" y="4849"/>
                      <a:pt x="42747" y="1120"/>
                    </a:cubicBezTo>
                    <a:close/>
                  </a:path>
                </a:pathLst>
              </a:custGeom>
              <a:solidFill>
                <a:srgbClr val="6F933F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64">
                <a:extLst>
                  <a:ext uri="{FF2B5EF4-FFF2-40B4-BE49-F238E27FC236}">
                    <a16:creationId xmlns:a16="http://schemas.microsoft.com/office/drawing/2014/main" id="{965F1064-5EE2-41D9-BE50-E9990912B5D9}"/>
                  </a:ext>
                </a:extLst>
              </p:cNvPr>
              <p:cNvSpPr/>
              <p:nvPr/>
            </p:nvSpPr>
            <p:spPr>
              <a:xfrm>
                <a:off x="4254722" y="2203681"/>
                <a:ext cx="62665" cy="69188"/>
              </a:xfrm>
              <a:custGeom>
                <a:avLst/>
                <a:gdLst>
                  <a:gd name="connsiteX0" fmla="*/ 62059 w 62665"/>
                  <a:gd name="connsiteY0" fmla="*/ 26433 h 69188"/>
                  <a:gd name="connsiteX1" fmla="*/ 20312 w 62665"/>
                  <a:gd name="connsiteY1" fmla="*/ 69113 h 69188"/>
                  <a:gd name="connsiteX2" fmla="*/ 270 w 62665"/>
                  <a:gd name="connsiteY2" fmla="*/ 52068 h 69188"/>
                  <a:gd name="connsiteX3" fmla="*/ 24373 w 62665"/>
                  <a:gd name="connsiteY3" fmla="*/ 0 h 69188"/>
                  <a:gd name="connsiteX4" fmla="*/ 62059 w 62665"/>
                  <a:gd name="connsiteY4" fmla="*/ 26433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5" h="69188">
                    <a:moveTo>
                      <a:pt x="62059" y="26433"/>
                    </a:moveTo>
                    <a:cubicBezTo>
                      <a:pt x="51206" y="38951"/>
                      <a:pt x="39354" y="67182"/>
                      <a:pt x="20312" y="69113"/>
                    </a:cubicBezTo>
                    <a:cubicBezTo>
                      <a:pt x="11989" y="69979"/>
                      <a:pt x="-2127" y="63320"/>
                      <a:pt x="270" y="52068"/>
                    </a:cubicBezTo>
                    <a:cubicBezTo>
                      <a:pt x="3200" y="38618"/>
                      <a:pt x="4532" y="133"/>
                      <a:pt x="24373" y="0"/>
                    </a:cubicBezTo>
                    <a:cubicBezTo>
                      <a:pt x="34627" y="-66"/>
                      <a:pt x="67519" y="16313"/>
                      <a:pt x="62059" y="26433"/>
                    </a:cubicBezTo>
                    <a:close/>
                  </a:path>
                </a:pathLst>
              </a:custGeom>
              <a:solidFill>
                <a:srgbClr val="74974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65">
                <a:extLst>
                  <a:ext uri="{FF2B5EF4-FFF2-40B4-BE49-F238E27FC236}">
                    <a16:creationId xmlns:a16="http://schemas.microsoft.com/office/drawing/2014/main" id="{E85F9F03-F4E5-4CB1-8CC3-D16FD99E89BF}"/>
                  </a:ext>
                </a:extLst>
              </p:cNvPr>
              <p:cNvSpPr/>
              <p:nvPr/>
            </p:nvSpPr>
            <p:spPr>
              <a:xfrm>
                <a:off x="4334489" y="2295660"/>
                <a:ext cx="70330" cy="55221"/>
              </a:xfrm>
              <a:custGeom>
                <a:avLst/>
                <a:gdLst>
                  <a:gd name="connsiteX0" fmla="*/ 21775 w 70330"/>
                  <a:gd name="connsiteY0" fmla="*/ 54969 h 55221"/>
                  <a:gd name="connsiteX1" fmla="*/ 2 w 70330"/>
                  <a:gd name="connsiteY1" fmla="*/ 35127 h 55221"/>
                  <a:gd name="connsiteX2" fmla="*/ 51138 w 70330"/>
                  <a:gd name="connsiteY2" fmla="*/ 371 h 55221"/>
                  <a:gd name="connsiteX3" fmla="*/ 70047 w 70330"/>
                  <a:gd name="connsiteY3" fmla="*/ 37391 h 55221"/>
                  <a:gd name="connsiteX4" fmla="*/ 21775 w 70330"/>
                  <a:gd name="connsiteY4" fmla="*/ 54969 h 5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30" h="55221">
                    <a:moveTo>
                      <a:pt x="21775" y="54969"/>
                    </a:moveTo>
                    <a:cubicBezTo>
                      <a:pt x="5462" y="57232"/>
                      <a:pt x="-131" y="43783"/>
                      <a:pt x="2" y="35127"/>
                    </a:cubicBezTo>
                    <a:cubicBezTo>
                      <a:pt x="402" y="16484"/>
                      <a:pt x="37289" y="4233"/>
                      <a:pt x="51138" y="371"/>
                    </a:cubicBezTo>
                    <a:cubicBezTo>
                      <a:pt x="66052" y="-3757"/>
                      <a:pt x="68316" y="27736"/>
                      <a:pt x="70047" y="37391"/>
                    </a:cubicBezTo>
                    <a:cubicBezTo>
                      <a:pt x="73975" y="58964"/>
                      <a:pt x="36023" y="52838"/>
                      <a:pt x="21775" y="54969"/>
                    </a:cubicBezTo>
                    <a:close/>
                  </a:path>
                </a:pathLst>
              </a:custGeom>
              <a:solidFill>
                <a:srgbClr val="769846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0" name="Group 140">
              <a:extLst>
                <a:ext uri="{FF2B5EF4-FFF2-40B4-BE49-F238E27FC236}">
                  <a16:creationId xmlns:a16="http://schemas.microsoft.com/office/drawing/2014/main" id="{61C17DEB-1DA0-4954-A20A-E047B0EE1880}"/>
                </a:ext>
              </a:extLst>
            </p:cNvPr>
            <p:cNvGrpSpPr/>
            <p:nvPr/>
          </p:nvGrpSpPr>
          <p:grpSpPr>
            <a:xfrm>
              <a:off x="2213836" y="2064514"/>
              <a:ext cx="501266" cy="572345"/>
              <a:chOff x="2104843" y="406676"/>
              <a:chExt cx="885747" cy="1011345"/>
            </a:xfrm>
          </p:grpSpPr>
          <p:sp>
            <p:nvSpPr>
              <p:cNvPr id="180" name="Freeform: Shape 139">
                <a:extLst>
                  <a:ext uri="{FF2B5EF4-FFF2-40B4-BE49-F238E27FC236}">
                    <a16:creationId xmlns:a16="http://schemas.microsoft.com/office/drawing/2014/main" id="{7AEAB583-5D4E-46AD-AF6B-79A2498A8D1B}"/>
                  </a:ext>
                </a:extLst>
              </p:cNvPr>
              <p:cNvSpPr/>
              <p:nvPr/>
            </p:nvSpPr>
            <p:spPr>
              <a:xfrm>
                <a:off x="2104843" y="787804"/>
                <a:ext cx="885747" cy="630217"/>
              </a:xfrm>
              <a:custGeom>
                <a:avLst/>
                <a:gdLst>
                  <a:gd name="connsiteX0" fmla="*/ 326967 w 885747"/>
                  <a:gd name="connsiteY0" fmla="*/ 119335 h 630217"/>
                  <a:gd name="connsiteX1" fmla="*/ 399096 w 885747"/>
                  <a:gd name="connsiteY1" fmla="*/ 138425 h 630217"/>
                  <a:gd name="connsiteX2" fmla="*/ 469607 w 885747"/>
                  <a:gd name="connsiteY2" fmla="*/ 202744 h 630217"/>
                  <a:gd name="connsiteX3" fmla="*/ 471737 w 885747"/>
                  <a:gd name="connsiteY3" fmla="*/ 255478 h 630217"/>
                  <a:gd name="connsiteX4" fmla="*/ 408484 w 885747"/>
                  <a:gd name="connsiteY4" fmla="*/ 497572 h 630217"/>
                  <a:gd name="connsiteX5" fmla="*/ 439911 w 885747"/>
                  <a:gd name="connsiteY5" fmla="*/ 626209 h 630217"/>
                  <a:gd name="connsiteX6" fmla="*/ 309942 w 885747"/>
                  <a:gd name="connsiteY6" fmla="*/ 525669 h 630217"/>
                  <a:gd name="connsiteX7" fmla="*/ 323724 w 885747"/>
                  <a:gd name="connsiteY7" fmla="*/ 395900 h 630217"/>
                  <a:gd name="connsiteX8" fmla="*/ 281711 w 885747"/>
                  <a:gd name="connsiteY8" fmla="*/ 293230 h 630217"/>
                  <a:gd name="connsiteX9" fmla="*/ 166057 w 885747"/>
                  <a:gd name="connsiteY9" fmla="*/ 301286 h 630217"/>
                  <a:gd name="connsiteX10" fmla="*/ 18909 w 885747"/>
                  <a:gd name="connsiteY10" fmla="*/ 450298 h 630217"/>
                  <a:gd name="connsiteX11" fmla="*/ 0 w 885747"/>
                  <a:gd name="connsiteY11" fmla="*/ 477131 h 630217"/>
                  <a:gd name="connsiteX12" fmla="*/ 124376 w 885747"/>
                  <a:gd name="connsiteY12" fmla="*/ 194821 h 630217"/>
                  <a:gd name="connsiteX13" fmla="*/ 326967 w 885747"/>
                  <a:gd name="connsiteY13" fmla="*/ 119335 h 630217"/>
                  <a:gd name="connsiteX14" fmla="*/ 885747 w 885747"/>
                  <a:gd name="connsiteY14" fmla="*/ 0 h 630217"/>
                  <a:gd name="connsiteX15" fmla="*/ 675679 w 885747"/>
                  <a:gd name="connsiteY15" fmla="*/ 290366 h 630217"/>
                  <a:gd name="connsiteX16" fmla="*/ 645251 w 885747"/>
                  <a:gd name="connsiteY16" fmla="*/ 450164 h 630217"/>
                  <a:gd name="connsiteX17" fmla="*/ 643786 w 885747"/>
                  <a:gd name="connsiteY17" fmla="*/ 521674 h 630217"/>
                  <a:gd name="connsiteX18" fmla="*/ 498170 w 885747"/>
                  <a:gd name="connsiteY18" fmla="*/ 625809 h 630217"/>
                  <a:gd name="connsiteX19" fmla="*/ 442174 w 885747"/>
                  <a:gd name="connsiteY19" fmla="*/ 546776 h 630217"/>
                  <a:gd name="connsiteX20" fmla="*/ 545644 w 885747"/>
                  <a:gd name="connsiteY20" fmla="*/ 202278 h 630217"/>
                  <a:gd name="connsiteX21" fmla="*/ 885747 w 885747"/>
                  <a:gd name="connsiteY21" fmla="*/ 0 h 63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5747" h="630217">
                    <a:moveTo>
                      <a:pt x="326967" y="119335"/>
                    </a:moveTo>
                    <a:cubicBezTo>
                      <a:pt x="351793" y="121834"/>
                      <a:pt x="376225" y="128138"/>
                      <a:pt x="399096" y="138425"/>
                    </a:cubicBezTo>
                    <a:cubicBezTo>
                      <a:pt x="429790" y="152275"/>
                      <a:pt x="451496" y="174979"/>
                      <a:pt x="469607" y="202744"/>
                    </a:cubicBezTo>
                    <a:cubicBezTo>
                      <a:pt x="481392" y="220788"/>
                      <a:pt x="483123" y="234637"/>
                      <a:pt x="471737" y="255478"/>
                    </a:cubicBezTo>
                    <a:cubicBezTo>
                      <a:pt x="430523" y="330516"/>
                      <a:pt x="410947" y="412080"/>
                      <a:pt x="408484" y="497572"/>
                    </a:cubicBezTo>
                    <a:cubicBezTo>
                      <a:pt x="407152" y="543181"/>
                      <a:pt x="413344" y="587059"/>
                      <a:pt x="439911" y="626209"/>
                    </a:cubicBezTo>
                    <a:cubicBezTo>
                      <a:pt x="361543" y="643720"/>
                      <a:pt x="307478" y="602705"/>
                      <a:pt x="309942" y="525669"/>
                    </a:cubicBezTo>
                    <a:cubicBezTo>
                      <a:pt x="311340" y="482324"/>
                      <a:pt x="319796" y="439245"/>
                      <a:pt x="323724" y="395900"/>
                    </a:cubicBezTo>
                    <a:cubicBezTo>
                      <a:pt x="327386" y="354885"/>
                      <a:pt x="321594" y="316733"/>
                      <a:pt x="281711" y="293230"/>
                    </a:cubicBezTo>
                    <a:cubicBezTo>
                      <a:pt x="241428" y="269526"/>
                      <a:pt x="202744" y="279447"/>
                      <a:pt x="166057" y="301286"/>
                    </a:cubicBezTo>
                    <a:cubicBezTo>
                      <a:pt x="104202" y="338107"/>
                      <a:pt x="60457" y="393170"/>
                      <a:pt x="18909" y="450298"/>
                    </a:cubicBezTo>
                    <a:cubicBezTo>
                      <a:pt x="12384" y="459154"/>
                      <a:pt x="6259" y="468209"/>
                      <a:pt x="0" y="477131"/>
                    </a:cubicBezTo>
                    <a:cubicBezTo>
                      <a:pt x="19575" y="372263"/>
                      <a:pt x="53333" y="274587"/>
                      <a:pt x="124376" y="194821"/>
                    </a:cubicBezTo>
                    <a:cubicBezTo>
                      <a:pt x="174463" y="138592"/>
                      <a:pt x="252489" y="111838"/>
                      <a:pt x="326967" y="119335"/>
                    </a:cubicBezTo>
                    <a:close/>
                    <a:moveTo>
                      <a:pt x="885747" y="0"/>
                    </a:moveTo>
                    <a:cubicBezTo>
                      <a:pt x="784875" y="75771"/>
                      <a:pt x="721688" y="176643"/>
                      <a:pt x="675679" y="290366"/>
                    </a:cubicBezTo>
                    <a:cubicBezTo>
                      <a:pt x="654906" y="341835"/>
                      <a:pt x="642588" y="394302"/>
                      <a:pt x="645251" y="450164"/>
                    </a:cubicBezTo>
                    <a:cubicBezTo>
                      <a:pt x="646383" y="473934"/>
                      <a:pt x="645451" y="497904"/>
                      <a:pt x="643786" y="521674"/>
                    </a:cubicBezTo>
                    <a:cubicBezTo>
                      <a:pt x="637394" y="613625"/>
                      <a:pt x="572543" y="634065"/>
                      <a:pt x="498170" y="625809"/>
                    </a:cubicBezTo>
                    <a:cubicBezTo>
                      <a:pt x="455691" y="621082"/>
                      <a:pt x="444705" y="582797"/>
                      <a:pt x="442174" y="546776"/>
                    </a:cubicBezTo>
                    <a:cubicBezTo>
                      <a:pt x="433186" y="419337"/>
                      <a:pt x="457555" y="301353"/>
                      <a:pt x="545644" y="202278"/>
                    </a:cubicBezTo>
                    <a:cubicBezTo>
                      <a:pt x="637727" y="98808"/>
                      <a:pt x="748521" y="27166"/>
                      <a:pt x="885747" y="0"/>
                    </a:cubicBezTo>
                    <a:close/>
                  </a:path>
                </a:pathLst>
              </a:custGeom>
              <a:solidFill>
                <a:srgbClr val="688C3C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38">
                <a:extLst>
                  <a:ext uri="{FF2B5EF4-FFF2-40B4-BE49-F238E27FC236}">
                    <a16:creationId xmlns:a16="http://schemas.microsoft.com/office/drawing/2014/main" id="{A654AA5F-AD49-4E62-973A-2D6504E48CFD}"/>
                  </a:ext>
                </a:extLst>
              </p:cNvPr>
              <p:cNvSpPr/>
              <p:nvPr/>
            </p:nvSpPr>
            <p:spPr>
              <a:xfrm>
                <a:off x="2413985" y="406676"/>
                <a:ext cx="352867" cy="577947"/>
              </a:xfrm>
              <a:custGeom>
                <a:avLst/>
                <a:gdLst>
                  <a:gd name="connsiteX0" fmla="*/ 195154 w 352867"/>
                  <a:gd name="connsiteY0" fmla="*/ 548450 h 577947"/>
                  <a:gd name="connsiteX1" fmla="*/ 213264 w 352867"/>
                  <a:gd name="connsiteY1" fmla="*/ 562898 h 577947"/>
                  <a:gd name="connsiteX2" fmla="*/ 195687 w 352867"/>
                  <a:gd name="connsiteY2" fmla="*/ 577946 h 577947"/>
                  <a:gd name="connsiteX3" fmla="*/ 177776 w 352867"/>
                  <a:gd name="connsiteY3" fmla="*/ 558238 h 577947"/>
                  <a:gd name="connsiteX4" fmla="*/ 195154 w 352867"/>
                  <a:gd name="connsiteY4" fmla="*/ 548450 h 577947"/>
                  <a:gd name="connsiteX5" fmla="*/ 179107 w 352867"/>
                  <a:gd name="connsiteY5" fmla="*/ 439588 h 577947"/>
                  <a:gd name="connsiteX6" fmla="*/ 230109 w 352867"/>
                  <a:gd name="connsiteY6" fmla="*/ 488659 h 577947"/>
                  <a:gd name="connsiteX7" fmla="*/ 184900 w 352867"/>
                  <a:gd name="connsiteY7" fmla="*/ 532936 h 577947"/>
                  <a:gd name="connsiteX8" fmla="*/ 123777 w 352867"/>
                  <a:gd name="connsiteY8" fmla="*/ 482334 h 577947"/>
                  <a:gd name="connsiteX9" fmla="*/ 179107 w 352867"/>
                  <a:gd name="connsiteY9" fmla="*/ 439588 h 577947"/>
                  <a:gd name="connsiteX10" fmla="*/ 33292 w 352867"/>
                  <a:gd name="connsiteY10" fmla="*/ 437990 h 577947"/>
                  <a:gd name="connsiteX11" fmla="*/ 54798 w 352867"/>
                  <a:gd name="connsiteY11" fmla="*/ 437990 h 577947"/>
                  <a:gd name="connsiteX12" fmla="*/ 94015 w 352867"/>
                  <a:gd name="connsiteY12" fmla="*/ 448443 h 577947"/>
                  <a:gd name="connsiteX13" fmla="*/ 101939 w 352867"/>
                  <a:gd name="connsiteY13" fmla="*/ 482800 h 577947"/>
                  <a:gd name="connsiteX14" fmla="*/ 75705 w 352867"/>
                  <a:gd name="connsiteY14" fmla="*/ 486395 h 577947"/>
                  <a:gd name="connsiteX15" fmla="*/ 30562 w 352867"/>
                  <a:gd name="connsiteY15" fmla="*/ 476275 h 577947"/>
                  <a:gd name="connsiteX16" fmla="*/ 1 w 352867"/>
                  <a:gd name="connsiteY16" fmla="*/ 462492 h 577947"/>
                  <a:gd name="connsiteX17" fmla="*/ 33292 w 352867"/>
                  <a:gd name="connsiteY17" fmla="*/ 437990 h 577947"/>
                  <a:gd name="connsiteX18" fmla="*/ 302951 w 352867"/>
                  <a:gd name="connsiteY18" fmla="*/ 436991 h 577947"/>
                  <a:gd name="connsiteX19" fmla="*/ 340037 w 352867"/>
                  <a:gd name="connsiteY19" fmla="*/ 445380 h 577947"/>
                  <a:gd name="connsiteX20" fmla="*/ 318398 w 352867"/>
                  <a:gd name="connsiteY20" fmla="*/ 471015 h 577947"/>
                  <a:gd name="connsiteX21" fmla="*/ 289301 w 352867"/>
                  <a:gd name="connsiteY21" fmla="*/ 494851 h 577947"/>
                  <a:gd name="connsiteX22" fmla="*/ 256077 w 352867"/>
                  <a:gd name="connsiteY22" fmla="*/ 514959 h 577947"/>
                  <a:gd name="connsiteX23" fmla="*/ 250084 w 352867"/>
                  <a:gd name="connsiteY23" fmla="*/ 484331 h 577947"/>
                  <a:gd name="connsiteX24" fmla="*/ 268794 w 352867"/>
                  <a:gd name="connsiteY24" fmla="*/ 442517 h 577947"/>
                  <a:gd name="connsiteX25" fmla="*/ 302951 w 352867"/>
                  <a:gd name="connsiteY25" fmla="*/ 436991 h 577947"/>
                  <a:gd name="connsiteX26" fmla="*/ 176777 w 352867"/>
                  <a:gd name="connsiteY26" fmla="*/ 330125 h 577947"/>
                  <a:gd name="connsiteX27" fmla="*/ 228711 w 352867"/>
                  <a:gd name="connsiteY27" fmla="*/ 377000 h 577947"/>
                  <a:gd name="connsiteX28" fmla="*/ 176044 w 352867"/>
                  <a:gd name="connsiteY28" fmla="*/ 423274 h 577947"/>
                  <a:gd name="connsiteX29" fmla="*/ 123844 w 352867"/>
                  <a:gd name="connsiteY29" fmla="*/ 376467 h 577947"/>
                  <a:gd name="connsiteX30" fmla="*/ 176777 w 352867"/>
                  <a:gd name="connsiteY30" fmla="*/ 330125 h 577947"/>
                  <a:gd name="connsiteX31" fmla="*/ 52867 w 352867"/>
                  <a:gd name="connsiteY31" fmla="*/ 328262 h 577947"/>
                  <a:gd name="connsiteX32" fmla="*/ 107198 w 352867"/>
                  <a:gd name="connsiteY32" fmla="*/ 377333 h 577947"/>
                  <a:gd name="connsiteX33" fmla="*/ 56928 w 352867"/>
                  <a:gd name="connsiteY33" fmla="*/ 422143 h 577947"/>
                  <a:gd name="connsiteX34" fmla="*/ 200 w 352867"/>
                  <a:gd name="connsiteY34" fmla="*/ 374603 h 577947"/>
                  <a:gd name="connsiteX35" fmla="*/ 52867 w 352867"/>
                  <a:gd name="connsiteY35" fmla="*/ 328262 h 577947"/>
                  <a:gd name="connsiteX36" fmla="*/ 300553 w 352867"/>
                  <a:gd name="connsiteY36" fmla="*/ 327329 h 577947"/>
                  <a:gd name="connsiteX37" fmla="*/ 352821 w 352867"/>
                  <a:gd name="connsiteY37" fmla="*/ 374803 h 577947"/>
                  <a:gd name="connsiteX38" fmla="*/ 296492 w 352867"/>
                  <a:gd name="connsiteY38" fmla="*/ 421277 h 577947"/>
                  <a:gd name="connsiteX39" fmla="*/ 246222 w 352867"/>
                  <a:gd name="connsiteY39" fmla="*/ 372872 h 577947"/>
                  <a:gd name="connsiteX40" fmla="*/ 300553 w 352867"/>
                  <a:gd name="connsiteY40" fmla="*/ 327329 h 577947"/>
                  <a:gd name="connsiteX41" fmla="*/ 177310 w 352867"/>
                  <a:gd name="connsiteY41" fmla="*/ 216136 h 577947"/>
                  <a:gd name="connsiteX42" fmla="*/ 226914 w 352867"/>
                  <a:gd name="connsiteY42" fmla="*/ 263543 h 577947"/>
                  <a:gd name="connsiteX43" fmla="*/ 173648 w 352867"/>
                  <a:gd name="connsiteY43" fmla="*/ 310284 h 577947"/>
                  <a:gd name="connsiteX44" fmla="*/ 124643 w 352867"/>
                  <a:gd name="connsiteY44" fmla="*/ 263077 h 577947"/>
                  <a:gd name="connsiteX45" fmla="*/ 177310 w 352867"/>
                  <a:gd name="connsiteY45" fmla="*/ 216136 h 577947"/>
                  <a:gd name="connsiteX46" fmla="*/ 55797 w 352867"/>
                  <a:gd name="connsiteY46" fmla="*/ 212408 h 577947"/>
                  <a:gd name="connsiteX47" fmla="*/ 107531 w 352867"/>
                  <a:gd name="connsiteY47" fmla="*/ 258217 h 577947"/>
                  <a:gd name="connsiteX48" fmla="*/ 65850 w 352867"/>
                  <a:gd name="connsiteY48" fmla="*/ 307954 h 577947"/>
                  <a:gd name="connsiteX49" fmla="*/ 6059 w 352867"/>
                  <a:gd name="connsiteY49" fmla="*/ 263410 h 577947"/>
                  <a:gd name="connsiteX50" fmla="*/ 55797 w 352867"/>
                  <a:gd name="connsiteY50" fmla="*/ 212408 h 577947"/>
                  <a:gd name="connsiteX51" fmla="*/ 301220 w 352867"/>
                  <a:gd name="connsiteY51" fmla="*/ 212407 h 577947"/>
                  <a:gd name="connsiteX52" fmla="*/ 346563 w 352867"/>
                  <a:gd name="connsiteY52" fmla="*/ 262877 h 577947"/>
                  <a:gd name="connsiteX53" fmla="*/ 287704 w 352867"/>
                  <a:gd name="connsiteY53" fmla="*/ 308220 h 577947"/>
                  <a:gd name="connsiteX54" fmla="*/ 244891 w 352867"/>
                  <a:gd name="connsiteY54" fmla="*/ 259947 h 577947"/>
                  <a:gd name="connsiteX55" fmla="*/ 301220 w 352867"/>
                  <a:gd name="connsiteY55" fmla="*/ 212407 h 577947"/>
                  <a:gd name="connsiteX56" fmla="*/ 178108 w 352867"/>
                  <a:gd name="connsiteY56" fmla="*/ 107340 h 577947"/>
                  <a:gd name="connsiteX57" fmla="*/ 226514 w 352867"/>
                  <a:gd name="connsiteY57" fmla="*/ 156878 h 577947"/>
                  <a:gd name="connsiteX58" fmla="*/ 174713 w 352867"/>
                  <a:gd name="connsiteY58" fmla="*/ 200423 h 577947"/>
                  <a:gd name="connsiteX59" fmla="*/ 126174 w 352867"/>
                  <a:gd name="connsiteY59" fmla="*/ 153216 h 577947"/>
                  <a:gd name="connsiteX60" fmla="*/ 178108 w 352867"/>
                  <a:gd name="connsiteY60" fmla="*/ 107340 h 577947"/>
                  <a:gd name="connsiteX61" fmla="*/ 61190 w 352867"/>
                  <a:gd name="connsiteY61" fmla="*/ 102347 h 577947"/>
                  <a:gd name="connsiteX62" fmla="*/ 110261 w 352867"/>
                  <a:gd name="connsiteY62" fmla="*/ 152616 h 577947"/>
                  <a:gd name="connsiteX63" fmla="*/ 59459 w 352867"/>
                  <a:gd name="connsiteY63" fmla="*/ 195695 h 577947"/>
                  <a:gd name="connsiteX64" fmla="*/ 12318 w 352867"/>
                  <a:gd name="connsiteY64" fmla="*/ 148222 h 577947"/>
                  <a:gd name="connsiteX65" fmla="*/ 61190 w 352867"/>
                  <a:gd name="connsiteY65" fmla="*/ 102347 h 577947"/>
                  <a:gd name="connsiteX66" fmla="*/ 291765 w 352867"/>
                  <a:gd name="connsiteY66" fmla="*/ 102213 h 577947"/>
                  <a:gd name="connsiteX67" fmla="*/ 342301 w 352867"/>
                  <a:gd name="connsiteY67" fmla="*/ 152550 h 577947"/>
                  <a:gd name="connsiteX68" fmla="*/ 295161 w 352867"/>
                  <a:gd name="connsiteY68" fmla="*/ 196694 h 577947"/>
                  <a:gd name="connsiteX69" fmla="*/ 242294 w 352867"/>
                  <a:gd name="connsiteY69" fmla="*/ 153149 h 577947"/>
                  <a:gd name="connsiteX70" fmla="*/ 291765 w 352867"/>
                  <a:gd name="connsiteY70" fmla="*/ 102213 h 577947"/>
                  <a:gd name="connsiteX71" fmla="*/ 118185 w 352867"/>
                  <a:gd name="connsiteY71" fmla="*/ 875 h 577947"/>
                  <a:gd name="connsiteX72" fmla="*/ 167988 w 352867"/>
                  <a:gd name="connsiteY72" fmla="*/ 44687 h 577947"/>
                  <a:gd name="connsiteX73" fmla="*/ 124310 w 352867"/>
                  <a:gd name="connsiteY73" fmla="*/ 94290 h 577947"/>
                  <a:gd name="connsiteX74" fmla="*/ 72576 w 352867"/>
                  <a:gd name="connsiteY74" fmla="*/ 48615 h 577947"/>
                  <a:gd name="connsiteX75" fmla="*/ 118185 w 352867"/>
                  <a:gd name="connsiteY75" fmla="*/ 875 h 577947"/>
                  <a:gd name="connsiteX76" fmla="*/ 232573 w 352867"/>
                  <a:gd name="connsiteY76" fmla="*/ 10 h 577947"/>
                  <a:gd name="connsiteX77" fmla="*/ 278382 w 352867"/>
                  <a:gd name="connsiteY77" fmla="*/ 48349 h 577947"/>
                  <a:gd name="connsiteX78" fmla="*/ 232839 w 352867"/>
                  <a:gd name="connsiteY78" fmla="*/ 94291 h 577947"/>
                  <a:gd name="connsiteX79" fmla="*/ 183768 w 352867"/>
                  <a:gd name="connsiteY79" fmla="*/ 49814 h 577947"/>
                  <a:gd name="connsiteX80" fmla="*/ 232573 w 352867"/>
                  <a:gd name="connsiteY80" fmla="*/ 10 h 57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52867" h="577947">
                    <a:moveTo>
                      <a:pt x="195154" y="548450"/>
                    </a:moveTo>
                    <a:cubicBezTo>
                      <a:pt x="203277" y="550980"/>
                      <a:pt x="217393" y="548184"/>
                      <a:pt x="213264" y="562898"/>
                    </a:cubicBezTo>
                    <a:cubicBezTo>
                      <a:pt x="211467" y="569357"/>
                      <a:pt x="201879" y="577879"/>
                      <a:pt x="195687" y="577946"/>
                    </a:cubicBezTo>
                    <a:cubicBezTo>
                      <a:pt x="185766" y="578079"/>
                      <a:pt x="179108" y="567160"/>
                      <a:pt x="177776" y="558238"/>
                    </a:cubicBezTo>
                    <a:cubicBezTo>
                      <a:pt x="175845" y="544855"/>
                      <a:pt x="188296" y="550248"/>
                      <a:pt x="195154" y="548450"/>
                    </a:cubicBezTo>
                    <a:close/>
                    <a:moveTo>
                      <a:pt x="179107" y="439588"/>
                    </a:moveTo>
                    <a:cubicBezTo>
                      <a:pt x="211533" y="435926"/>
                      <a:pt x="230109" y="448576"/>
                      <a:pt x="230109" y="488659"/>
                    </a:cubicBezTo>
                    <a:cubicBezTo>
                      <a:pt x="230109" y="522416"/>
                      <a:pt x="216327" y="533402"/>
                      <a:pt x="184900" y="532936"/>
                    </a:cubicBezTo>
                    <a:cubicBezTo>
                      <a:pt x="143485" y="532337"/>
                      <a:pt x="123377" y="516757"/>
                      <a:pt x="123777" y="482334"/>
                    </a:cubicBezTo>
                    <a:cubicBezTo>
                      <a:pt x="124176" y="447844"/>
                      <a:pt x="133964" y="439787"/>
                      <a:pt x="179107" y="439588"/>
                    </a:cubicBezTo>
                    <a:close/>
                    <a:moveTo>
                      <a:pt x="33292" y="437990"/>
                    </a:moveTo>
                    <a:cubicBezTo>
                      <a:pt x="38885" y="437923"/>
                      <a:pt x="44545" y="437990"/>
                      <a:pt x="54798" y="437990"/>
                    </a:cubicBezTo>
                    <a:cubicBezTo>
                      <a:pt x="65518" y="438323"/>
                      <a:pt x="81698" y="436325"/>
                      <a:pt x="94015" y="448443"/>
                    </a:cubicBezTo>
                    <a:cubicBezTo>
                      <a:pt x="103736" y="458031"/>
                      <a:pt x="108264" y="470082"/>
                      <a:pt x="101939" y="482800"/>
                    </a:cubicBezTo>
                    <a:cubicBezTo>
                      <a:pt x="95813" y="495117"/>
                      <a:pt x="84694" y="488060"/>
                      <a:pt x="75705" y="486395"/>
                    </a:cubicBezTo>
                    <a:cubicBezTo>
                      <a:pt x="60524" y="483665"/>
                      <a:pt x="45011" y="481401"/>
                      <a:pt x="30562" y="476275"/>
                    </a:cubicBezTo>
                    <a:cubicBezTo>
                      <a:pt x="19909" y="472479"/>
                      <a:pt x="201" y="480070"/>
                      <a:pt x="1" y="462492"/>
                    </a:cubicBezTo>
                    <a:cubicBezTo>
                      <a:pt x="-199" y="444248"/>
                      <a:pt x="16247" y="438323"/>
                      <a:pt x="33292" y="437990"/>
                    </a:cubicBezTo>
                    <a:close/>
                    <a:moveTo>
                      <a:pt x="302951" y="436991"/>
                    </a:moveTo>
                    <a:cubicBezTo>
                      <a:pt x="317599" y="440054"/>
                      <a:pt x="334910" y="431864"/>
                      <a:pt x="340037" y="445380"/>
                    </a:cubicBezTo>
                    <a:cubicBezTo>
                      <a:pt x="345497" y="459629"/>
                      <a:pt x="326588" y="463025"/>
                      <a:pt x="318398" y="471015"/>
                    </a:cubicBezTo>
                    <a:cubicBezTo>
                      <a:pt x="309409" y="479737"/>
                      <a:pt x="299688" y="487927"/>
                      <a:pt x="289301" y="494851"/>
                    </a:cubicBezTo>
                    <a:cubicBezTo>
                      <a:pt x="278315" y="502109"/>
                      <a:pt x="271857" y="521151"/>
                      <a:pt x="256077" y="514959"/>
                    </a:cubicBezTo>
                    <a:cubicBezTo>
                      <a:pt x="244758" y="510498"/>
                      <a:pt x="251349" y="494918"/>
                      <a:pt x="250084" y="484331"/>
                    </a:cubicBezTo>
                    <a:cubicBezTo>
                      <a:pt x="248020" y="466820"/>
                      <a:pt x="249418" y="449442"/>
                      <a:pt x="268794" y="442517"/>
                    </a:cubicBezTo>
                    <a:cubicBezTo>
                      <a:pt x="280313" y="438389"/>
                      <a:pt x="293296" y="438456"/>
                      <a:pt x="302951" y="436991"/>
                    </a:cubicBezTo>
                    <a:close/>
                    <a:moveTo>
                      <a:pt x="176777" y="330125"/>
                    </a:moveTo>
                    <a:cubicBezTo>
                      <a:pt x="211333" y="326530"/>
                      <a:pt x="228312" y="338981"/>
                      <a:pt x="228711" y="377000"/>
                    </a:cubicBezTo>
                    <a:cubicBezTo>
                      <a:pt x="229111" y="416683"/>
                      <a:pt x="209469" y="423274"/>
                      <a:pt x="176044" y="423274"/>
                    </a:cubicBezTo>
                    <a:cubicBezTo>
                      <a:pt x="142287" y="423341"/>
                      <a:pt x="123245" y="415684"/>
                      <a:pt x="123844" y="376467"/>
                    </a:cubicBezTo>
                    <a:cubicBezTo>
                      <a:pt x="124376" y="338049"/>
                      <a:pt x="142487" y="326663"/>
                      <a:pt x="176777" y="330125"/>
                    </a:cubicBezTo>
                    <a:close/>
                    <a:moveTo>
                      <a:pt x="52867" y="328262"/>
                    </a:moveTo>
                    <a:cubicBezTo>
                      <a:pt x="89088" y="324733"/>
                      <a:pt x="108397" y="337317"/>
                      <a:pt x="107198" y="377333"/>
                    </a:cubicBezTo>
                    <a:cubicBezTo>
                      <a:pt x="106133" y="412622"/>
                      <a:pt x="89620" y="422876"/>
                      <a:pt x="56928" y="422143"/>
                    </a:cubicBezTo>
                    <a:cubicBezTo>
                      <a:pt x="23770" y="421344"/>
                      <a:pt x="-1398" y="416750"/>
                      <a:pt x="200" y="374603"/>
                    </a:cubicBezTo>
                    <a:cubicBezTo>
                      <a:pt x="1598" y="338715"/>
                      <a:pt x="17445" y="323068"/>
                      <a:pt x="52867" y="328262"/>
                    </a:cubicBezTo>
                    <a:close/>
                    <a:moveTo>
                      <a:pt x="300553" y="327329"/>
                    </a:moveTo>
                    <a:cubicBezTo>
                      <a:pt x="335443" y="326530"/>
                      <a:pt x="351755" y="338116"/>
                      <a:pt x="352821" y="374803"/>
                    </a:cubicBezTo>
                    <a:cubicBezTo>
                      <a:pt x="354086" y="417282"/>
                      <a:pt x="329517" y="423275"/>
                      <a:pt x="296492" y="421277"/>
                    </a:cubicBezTo>
                    <a:cubicBezTo>
                      <a:pt x="259605" y="425871"/>
                      <a:pt x="246289" y="407894"/>
                      <a:pt x="246222" y="372872"/>
                    </a:cubicBezTo>
                    <a:cubicBezTo>
                      <a:pt x="246156" y="334121"/>
                      <a:pt x="268261" y="328062"/>
                      <a:pt x="300553" y="327329"/>
                    </a:cubicBezTo>
                    <a:close/>
                    <a:moveTo>
                      <a:pt x="177310" y="216136"/>
                    </a:moveTo>
                    <a:cubicBezTo>
                      <a:pt x="212399" y="216203"/>
                      <a:pt x="231907" y="226723"/>
                      <a:pt x="226914" y="263543"/>
                    </a:cubicBezTo>
                    <a:cubicBezTo>
                      <a:pt x="230709" y="305024"/>
                      <a:pt x="205674" y="310417"/>
                      <a:pt x="173648" y="310284"/>
                    </a:cubicBezTo>
                    <a:cubicBezTo>
                      <a:pt x="141022" y="310151"/>
                      <a:pt x="124909" y="298099"/>
                      <a:pt x="124643" y="263077"/>
                    </a:cubicBezTo>
                    <a:cubicBezTo>
                      <a:pt x="124376" y="224725"/>
                      <a:pt x="143352" y="216136"/>
                      <a:pt x="177310" y="216136"/>
                    </a:cubicBezTo>
                    <a:close/>
                    <a:moveTo>
                      <a:pt x="55797" y="212408"/>
                    </a:moveTo>
                    <a:cubicBezTo>
                      <a:pt x="86757" y="214073"/>
                      <a:pt x="113923" y="218800"/>
                      <a:pt x="107531" y="258217"/>
                    </a:cubicBezTo>
                    <a:cubicBezTo>
                      <a:pt x="111393" y="291442"/>
                      <a:pt x="98542" y="310018"/>
                      <a:pt x="65850" y="307954"/>
                    </a:cubicBezTo>
                    <a:cubicBezTo>
                      <a:pt x="37486" y="306156"/>
                      <a:pt x="4395" y="310351"/>
                      <a:pt x="6059" y="263410"/>
                    </a:cubicBezTo>
                    <a:cubicBezTo>
                      <a:pt x="7258" y="228454"/>
                      <a:pt x="19243" y="210544"/>
                      <a:pt x="55797" y="212408"/>
                    </a:cubicBezTo>
                    <a:close/>
                    <a:moveTo>
                      <a:pt x="301220" y="212407"/>
                    </a:moveTo>
                    <a:cubicBezTo>
                      <a:pt x="337108" y="211409"/>
                      <a:pt x="345164" y="231050"/>
                      <a:pt x="346563" y="262877"/>
                    </a:cubicBezTo>
                    <a:cubicBezTo>
                      <a:pt x="348627" y="309019"/>
                      <a:pt x="316933" y="306755"/>
                      <a:pt x="287704" y="308220"/>
                    </a:cubicBezTo>
                    <a:cubicBezTo>
                      <a:pt x="255012" y="309884"/>
                      <a:pt x="242161" y="291574"/>
                      <a:pt x="244891" y="259947"/>
                    </a:cubicBezTo>
                    <a:cubicBezTo>
                      <a:pt x="240430" y="217468"/>
                      <a:pt x="268794" y="213273"/>
                      <a:pt x="301220" y="212407"/>
                    </a:cubicBezTo>
                    <a:close/>
                    <a:moveTo>
                      <a:pt x="178108" y="107340"/>
                    </a:moveTo>
                    <a:cubicBezTo>
                      <a:pt x="217126" y="101880"/>
                      <a:pt x="226381" y="123054"/>
                      <a:pt x="226514" y="156878"/>
                    </a:cubicBezTo>
                    <a:cubicBezTo>
                      <a:pt x="226647" y="194230"/>
                      <a:pt x="204874" y="200156"/>
                      <a:pt x="174713" y="200423"/>
                    </a:cubicBezTo>
                    <a:cubicBezTo>
                      <a:pt x="141887" y="200756"/>
                      <a:pt x="126041" y="187839"/>
                      <a:pt x="126174" y="153216"/>
                    </a:cubicBezTo>
                    <a:cubicBezTo>
                      <a:pt x="126374" y="116329"/>
                      <a:pt x="143219" y="102413"/>
                      <a:pt x="178108" y="107340"/>
                    </a:cubicBezTo>
                    <a:close/>
                    <a:moveTo>
                      <a:pt x="61190" y="102347"/>
                    </a:moveTo>
                    <a:cubicBezTo>
                      <a:pt x="96012" y="103012"/>
                      <a:pt x="110860" y="116129"/>
                      <a:pt x="110261" y="152616"/>
                    </a:cubicBezTo>
                    <a:cubicBezTo>
                      <a:pt x="109662" y="188438"/>
                      <a:pt x="94148" y="200223"/>
                      <a:pt x="59459" y="195695"/>
                    </a:cubicBezTo>
                    <a:cubicBezTo>
                      <a:pt x="25235" y="200090"/>
                      <a:pt x="10853" y="185308"/>
                      <a:pt x="12318" y="148222"/>
                    </a:cubicBezTo>
                    <a:cubicBezTo>
                      <a:pt x="13716" y="113932"/>
                      <a:pt x="27898" y="101681"/>
                      <a:pt x="61190" y="102347"/>
                    </a:cubicBezTo>
                    <a:close/>
                    <a:moveTo>
                      <a:pt x="291765" y="102213"/>
                    </a:moveTo>
                    <a:cubicBezTo>
                      <a:pt x="329451" y="100616"/>
                      <a:pt x="340570" y="118926"/>
                      <a:pt x="342301" y="152550"/>
                    </a:cubicBezTo>
                    <a:cubicBezTo>
                      <a:pt x="344499" y="194164"/>
                      <a:pt x="318531" y="197560"/>
                      <a:pt x="295161" y="196694"/>
                    </a:cubicBezTo>
                    <a:cubicBezTo>
                      <a:pt x="255478" y="200156"/>
                      <a:pt x="243293" y="185375"/>
                      <a:pt x="242294" y="153149"/>
                    </a:cubicBezTo>
                    <a:cubicBezTo>
                      <a:pt x="241162" y="116462"/>
                      <a:pt x="256743" y="103678"/>
                      <a:pt x="291765" y="102213"/>
                    </a:cubicBezTo>
                    <a:close/>
                    <a:moveTo>
                      <a:pt x="118185" y="875"/>
                    </a:moveTo>
                    <a:cubicBezTo>
                      <a:pt x="150344" y="-2054"/>
                      <a:pt x="167988" y="8732"/>
                      <a:pt x="167988" y="44687"/>
                    </a:cubicBezTo>
                    <a:cubicBezTo>
                      <a:pt x="167922" y="76313"/>
                      <a:pt x="161064" y="94623"/>
                      <a:pt x="124310" y="94290"/>
                    </a:cubicBezTo>
                    <a:cubicBezTo>
                      <a:pt x="91419" y="94024"/>
                      <a:pt x="71044" y="88165"/>
                      <a:pt x="72576" y="48615"/>
                    </a:cubicBezTo>
                    <a:cubicBezTo>
                      <a:pt x="73841" y="16456"/>
                      <a:pt x="82563" y="-2720"/>
                      <a:pt x="118185" y="875"/>
                    </a:cubicBezTo>
                    <a:close/>
                    <a:moveTo>
                      <a:pt x="232573" y="10"/>
                    </a:moveTo>
                    <a:cubicBezTo>
                      <a:pt x="266663" y="409"/>
                      <a:pt x="282044" y="13726"/>
                      <a:pt x="278382" y="48349"/>
                    </a:cubicBezTo>
                    <a:cubicBezTo>
                      <a:pt x="283509" y="82905"/>
                      <a:pt x="266530" y="94424"/>
                      <a:pt x="232839" y="94291"/>
                    </a:cubicBezTo>
                    <a:cubicBezTo>
                      <a:pt x="200880" y="94157"/>
                      <a:pt x="183768" y="86301"/>
                      <a:pt x="183768" y="49814"/>
                    </a:cubicBezTo>
                    <a:cubicBezTo>
                      <a:pt x="183768" y="14125"/>
                      <a:pt x="196286" y="-456"/>
                      <a:pt x="232573" y="10"/>
                    </a:cubicBezTo>
                    <a:close/>
                  </a:path>
                </a:pathLst>
              </a:custGeom>
              <a:solidFill>
                <a:srgbClr val="FFDA46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1" name="Group 129">
              <a:extLst>
                <a:ext uri="{FF2B5EF4-FFF2-40B4-BE49-F238E27FC236}">
                  <a16:creationId xmlns:a16="http://schemas.microsoft.com/office/drawing/2014/main" id="{DC18A41D-AB13-47B0-9C7B-0996257B5CD9}"/>
                </a:ext>
              </a:extLst>
            </p:cNvPr>
            <p:cNvGrpSpPr/>
            <p:nvPr/>
          </p:nvGrpSpPr>
          <p:grpSpPr>
            <a:xfrm>
              <a:off x="2141492" y="2154436"/>
              <a:ext cx="335026" cy="433195"/>
              <a:chOff x="7982778" y="3983949"/>
              <a:chExt cx="796590" cy="1030005"/>
            </a:xfrm>
          </p:grpSpPr>
          <p:sp>
            <p:nvSpPr>
              <p:cNvPr id="178" name="Freeform: Shape 34">
                <a:extLst>
                  <a:ext uri="{FF2B5EF4-FFF2-40B4-BE49-F238E27FC236}">
                    <a16:creationId xmlns:a16="http://schemas.microsoft.com/office/drawing/2014/main" id="{BDFD5AF5-C68C-4A9E-AB19-4AADCFF513C6}"/>
                  </a:ext>
                </a:extLst>
              </p:cNvPr>
              <p:cNvSpPr/>
              <p:nvPr/>
            </p:nvSpPr>
            <p:spPr>
              <a:xfrm>
                <a:off x="8277908" y="3983949"/>
                <a:ext cx="214861" cy="216408"/>
              </a:xfrm>
              <a:custGeom>
                <a:avLst/>
                <a:gdLst>
                  <a:gd name="connsiteX0" fmla="*/ 214862 w 214861"/>
                  <a:gd name="connsiteY0" fmla="*/ 216409 h 216408"/>
                  <a:gd name="connsiteX1" fmla="*/ 0 w 214861"/>
                  <a:gd name="connsiteY1" fmla="*/ 206421 h 216408"/>
                  <a:gd name="connsiteX2" fmla="*/ 46275 w 214861"/>
                  <a:gd name="connsiteY2" fmla="*/ 141437 h 216408"/>
                  <a:gd name="connsiteX3" fmla="*/ 87889 w 214861"/>
                  <a:gd name="connsiteY3" fmla="*/ 87638 h 216408"/>
                  <a:gd name="connsiteX4" fmla="*/ 133631 w 214861"/>
                  <a:gd name="connsiteY4" fmla="*/ 8938 h 216408"/>
                  <a:gd name="connsiteX5" fmla="*/ 176910 w 214861"/>
                  <a:gd name="connsiteY5" fmla="*/ 6674 h 216408"/>
                  <a:gd name="connsiteX6" fmla="*/ 174246 w 214861"/>
                  <a:gd name="connsiteY6" fmla="*/ 43627 h 216408"/>
                  <a:gd name="connsiteX7" fmla="*/ 155403 w 214861"/>
                  <a:gd name="connsiteY7" fmla="*/ 90301 h 216408"/>
                  <a:gd name="connsiteX8" fmla="*/ 174113 w 214861"/>
                  <a:gd name="connsiteY8" fmla="*/ 148961 h 216408"/>
                  <a:gd name="connsiteX9" fmla="*/ 214862 w 214861"/>
                  <a:gd name="connsiteY9" fmla="*/ 216409 h 21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1" h="216408">
                    <a:moveTo>
                      <a:pt x="214862" y="216409"/>
                    </a:moveTo>
                    <a:cubicBezTo>
                      <a:pt x="143285" y="176260"/>
                      <a:pt x="75904" y="172132"/>
                      <a:pt x="0" y="206421"/>
                    </a:cubicBezTo>
                    <a:cubicBezTo>
                      <a:pt x="9321" y="174129"/>
                      <a:pt x="20241" y="148295"/>
                      <a:pt x="46275" y="141437"/>
                    </a:cubicBezTo>
                    <a:cubicBezTo>
                      <a:pt x="77635" y="133247"/>
                      <a:pt x="81297" y="112274"/>
                      <a:pt x="87889" y="87638"/>
                    </a:cubicBezTo>
                    <a:cubicBezTo>
                      <a:pt x="95879" y="57810"/>
                      <a:pt x="107398" y="28513"/>
                      <a:pt x="133631" y="8938"/>
                    </a:cubicBezTo>
                    <a:cubicBezTo>
                      <a:pt x="146948" y="-1050"/>
                      <a:pt x="162994" y="-3846"/>
                      <a:pt x="176910" y="6674"/>
                    </a:cubicBezTo>
                    <a:cubicBezTo>
                      <a:pt x="193222" y="18992"/>
                      <a:pt x="179373" y="31443"/>
                      <a:pt x="174246" y="43627"/>
                    </a:cubicBezTo>
                    <a:cubicBezTo>
                      <a:pt x="167721" y="59074"/>
                      <a:pt x="161396" y="74655"/>
                      <a:pt x="155403" y="90301"/>
                    </a:cubicBezTo>
                    <a:cubicBezTo>
                      <a:pt x="146149" y="114604"/>
                      <a:pt x="144750" y="134446"/>
                      <a:pt x="174113" y="148961"/>
                    </a:cubicBezTo>
                    <a:cubicBezTo>
                      <a:pt x="195952" y="159747"/>
                      <a:pt x="207205" y="182585"/>
                      <a:pt x="214862" y="216409"/>
                    </a:cubicBezTo>
                    <a:close/>
                  </a:path>
                </a:pathLst>
              </a:custGeom>
              <a:solidFill>
                <a:srgbClr val="5A803B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69">
                <a:extLst>
                  <a:ext uri="{FF2B5EF4-FFF2-40B4-BE49-F238E27FC236}">
                    <a16:creationId xmlns:a16="http://schemas.microsoft.com/office/drawing/2014/main" id="{90682B14-1661-4864-992F-CE310FF4E658}"/>
                  </a:ext>
                </a:extLst>
              </p:cNvPr>
              <p:cNvSpPr/>
              <p:nvPr/>
            </p:nvSpPr>
            <p:spPr>
              <a:xfrm>
                <a:off x="7982778" y="4177140"/>
                <a:ext cx="796590" cy="836814"/>
              </a:xfrm>
              <a:custGeom>
                <a:avLst/>
                <a:gdLst>
                  <a:gd name="connsiteX0" fmla="*/ 771262 w 796590"/>
                  <a:gd name="connsiteY0" fmla="*/ 111240 h 836814"/>
                  <a:gd name="connsiteX1" fmla="*/ 524174 w 796590"/>
                  <a:gd name="connsiteY1" fmla="*/ 37000 h 836814"/>
                  <a:gd name="connsiteX2" fmla="*/ 598081 w 796590"/>
                  <a:gd name="connsiteY2" fmla="*/ 185014 h 836814"/>
                  <a:gd name="connsiteX3" fmla="*/ 614194 w 796590"/>
                  <a:gd name="connsiteY3" fmla="*/ 298137 h 836814"/>
                  <a:gd name="connsiteX4" fmla="*/ 601610 w 796590"/>
                  <a:gd name="connsiteY4" fmla="*/ 299935 h 836814"/>
                  <a:gd name="connsiteX5" fmla="*/ 589758 w 796590"/>
                  <a:gd name="connsiteY5" fmla="*/ 201060 h 836814"/>
                  <a:gd name="connsiteX6" fmla="*/ 542151 w 796590"/>
                  <a:gd name="connsiteY6" fmla="*/ 85605 h 836814"/>
                  <a:gd name="connsiteX7" fmla="*/ 409785 w 796590"/>
                  <a:gd name="connsiteY7" fmla="*/ 14495 h 836814"/>
                  <a:gd name="connsiteX8" fmla="*/ 226950 w 796590"/>
                  <a:gd name="connsiteY8" fmla="*/ 168434 h 836814"/>
                  <a:gd name="connsiteX9" fmla="*/ 212768 w 796590"/>
                  <a:gd name="connsiteY9" fmla="*/ 411327 h 836814"/>
                  <a:gd name="connsiteX10" fmla="*/ 232609 w 796590"/>
                  <a:gd name="connsiteY10" fmla="*/ 600089 h 836814"/>
                  <a:gd name="connsiteX11" fmla="*/ 176746 w 796590"/>
                  <a:gd name="connsiteY11" fmla="*/ 391219 h 836814"/>
                  <a:gd name="connsiteX12" fmla="*/ 258909 w 796590"/>
                  <a:gd name="connsiteY12" fmla="*/ 42860 h 836814"/>
                  <a:gd name="connsiteX13" fmla="*/ 246325 w 796590"/>
                  <a:gd name="connsiteY13" fmla="*/ 18491 h 836814"/>
                  <a:gd name="connsiteX14" fmla="*/ 15750 w 796590"/>
                  <a:gd name="connsiteY14" fmla="*/ 142667 h 836814"/>
                  <a:gd name="connsiteX15" fmla="*/ 15217 w 796590"/>
                  <a:gd name="connsiteY15" fmla="*/ 448281 h 836814"/>
                  <a:gd name="connsiteX16" fmla="*/ 182739 w 796590"/>
                  <a:gd name="connsiteY16" fmla="*/ 797107 h 836814"/>
                  <a:gd name="connsiteX17" fmla="*/ 307914 w 796590"/>
                  <a:gd name="connsiteY17" fmla="*/ 810157 h 836814"/>
                  <a:gd name="connsiteX18" fmla="*/ 342670 w 796590"/>
                  <a:gd name="connsiteY18" fmla="*/ 811622 h 836814"/>
                  <a:gd name="connsiteX19" fmla="*/ 455395 w 796590"/>
                  <a:gd name="connsiteY19" fmla="*/ 810157 h 836814"/>
                  <a:gd name="connsiteX20" fmla="*/ 483426 w 796590"/>
                  <a:gd name="connsiteY20" fmla="*/ 805962 h 836814"/>
                  <a:gd name="connsiteX21" fmla="*/ 626778 w 796590"/>
                  <a:gd name="connsiteY21" fmla="*/ 782458 h 836814"/>
                  <a:gd name="connsiteX22" fmla="*/ 753950 w 796590"/>
                  <a:gd name="connsiteY22" fmla="*/ 546623 h 836814"/>
                  <a:gd name="connsiteX23" fmla="*/ 771262 w 796590"/>
                  <a:gd name="connsiteY23" fmla="*/ 111240 h 836814"/>
                  <a:gd name="connsiteX24" fmla="*/ 125145 w 796590"/>
                  <a:gd name="connsiteY24" fmla="*/ 86538 h 836814"/>
                  <a:gd name="connsiteX25" fmla="*/ 119885 w 796590"/>
                  <a:gd name="connsiteY25" fmla="*/ 123957 h 836814"/>
                  <a:gd name="connsiteX26" fmla="*/ 103639 w 796590"/>
                  <a:gd name="connsiteY26" fmla="*/ 449812 h 836814"/>
                  <a:gd name="connsiteX27" fmla="*/ 105836 w 796590"/>
                  <a:gd name="connsiteY27" fmla="*/ 483370 h 836814"/>
                  <a:gd name="connsiteX28" fmla="*/ 96515 w 796590"/>
                  <a:gd name="connsiteY28" fmla="*/ 505009 h 836814"/>
                  <a:gd name="connsiteX29" fmla="*/ 73077 w 796590"/>
                  <a:gd name="connsiteY29" fmla="*/ 492159 h 836814"/>
                  <a:gd name="connsiteX30" fmla="*/ 56366 w 796590"/>
                  <a:gd name="connsiteY30" fmla="*/ 453741 h 836814"/>
                  <a:gd name="connsiteX31" fmla="*/ 30798 w 796590"/>
                  <a:gd name="connsiteY31" fmla="*/ 292011 h 836814"/>
                  <a:gd name="connsiteX32" fmla="*/ 62757 w 796590"/>
                  <a:gd name="connsiteY32" fmla="*/ 114569 h 836814"/>
                  <a:gd name="connsiteX33" fmla="*/ 87193 w 796590"/>
                  <a:gd name="connsiteY33" fmla="*/ 70824 h 836814"/>
                  <a:gd name="connsiteX34" fmla="*/ 116689 w 796590"/>
                  <a:gd name="connsiteY34" fmla="*/ 60637 h 836814"/>
                  <a:gd name="connsiteX35" fmla="*/ 125145 w 796590"/>
                  <a:gd name="connsiteY35" fmla="*/ 86538 h 8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6590" h="836814">
                    <a:moveTo>
                      <a:pt x="771262" y="111240"/>
                    </a:moveTo>
                    <a:cubicBezTo>
                      <a:pt x="741832" y="1712"/>
                      <a:pt x="612130" y="-34576"/>
                      <a:pt x="524174" y="37000"/>
                    </a:cubicBezTo>
                    <a:cubicBezTo>
                      <a:pt x="564523" y="78482"/>
                      <a:pt x="587627" y="128685"/>
                      <a:pt x="598081" y="185014"/>
                    </a:cubicBezTo>
                    <a:cubicBezTo>
                      <a:pt x="614394" y="221700"/>
                      <a:pt x="608601" y="260451"/>
                      <a:pt x="614194" y="298137"/>
                    </a:cubicBezTo>
                    <a:cubicBezTo>
                      <a:pt x="609999" y="298736"/>
                      <a:pt x="605804" y="299336"/>
                      <a:pt x="601610" y="299935"/>
                    </a:cubicBezTo>
                    <a:cubicBezTo>
                      <a:pt x="597681" y="266977"/>
                      <a:pt x="593686" y="234018"/>
                      <a:pt x="589758" y="201060"/>
                    </a:cubicBezTo>
                    <a:cubicBezTo>
                      <a:pt x="583100" y="158780"/>
                      <a:pt x="567453" y="119962"/>
                      <a:pt x="542151" y="85605"/>
                    </a:cubicBezTo>
                    <a:cubicBezTo>
                      <a:pt x="509526" y="41262"/>
                      <a:pt x="466114" y="15894"/>
                      <a:pt x="409785" y="14495"/>
                    </a:cubicBezTo>
                    <a:cubicBezTo>
                      <a:pt x="317835" y="12165"/>
                      <a:pt x="252185" y="66097"/>
                      <a:pt x="226950" y="168434"/>
                    </a:cubicBezTo>
                    <a:cubicBezTo>
                      <a:pt x="207241" y="248267"/>
                      <a:pt x="205643" y="329764"/>
                      <a:pt x="212768" y="411327"/>
                    </a:cubicBezTo>
                    <a:cubicBezTo>
                      <a:pt x="217961" y="470519"/>
                      <a:pt x="225152" y="529578"/>
                      <a:pt x="232609" y="600089"/>
                    </a:cubicBezTo>
                    <a:cubicBezTo>
                      <a:pt x="200716" y="526049"/>
                      <a:pt x="184470" y="459333"/>
                      <a:pt x="176746" y="391219"/>
                    </a:cubicBezTo>
                    <a:cubicBezTo>
                      <a:pt x="162631" y="265911"/>
                      <a:pt x="165893" y="143532"/>
                      <a:pt x="258909" y="42860"/>
                    </a:cubicBezTo>
                    <a:cubicBezTo>
                      <a:pt x="276287" y="24017"/>
                      <a:pt x="254848" y="22619"/>
                      <a:pt x="246325" y="18491"/>
                    </a:cubicBezTo>
                    <a:cubicBezTo>
                      <a:pt x="143189" y="-31313"/>
                      <a:pt x="38521" y="23750"/>
                      <a:pt x="15750" y="142667"/>
                    </a:cubicBezTo>
                    <a:cubicBezTo>
                      <a:pt x="-3625" y="244072"/>
                      <a:pt x="-6622" y="347009"/>
                      <a:pt x="15217" y="448281"/>
                    </a:cubicBezTo>
                    <a:cubicBezTo>
                      <a:pt x="43049" y="577318"/>
                      <a:pt x="91854" y="698032"/>
                      <a:pt x="182739" y="797107"/>
                    </a:cubicBezTo>
                    <a:cubicBezTo>
                      <a:pt x="225951" y="844181"/>
                      <a:pt x="256845" y="846577"/>
                      <a:pt x="307914" y="810157"/>
                    </a:cubicBezTo>
                    <a:cubicBezTo>
                      <a:pt x="322629" y="799637"/>
                      <a:pt x="329287" y="801301"/>
                      <a:pt x="342670" y="811622"/>
                    </a:cubicBezTo>
                    <a:cubicBezTo>
                      <a:pt x="387347" y="845911"/>
                      <a:pt x="407388" y="844980"/>
                      <a:pt x="455395" y="810157"/>
                    </a:cubicBezTo>
                    <a:cubicBezTo>
                      <a:pt x="464516" y="803565"/>
                      <a:pt x="470109" y="795109"/>
                      <a:pt x="483426" y="805962"/>
                    </a:cubicBezTo>
                    <a:cubicBezTo>
                      <a:pt x="549142" y="859428"/>
                      <a:pt x="588160" y="827535"/>
                      <a:pt x="626778" y="782458"/>
                    </a:cubicBezTo>
                    <a:cubicBezTo>
                      <a:pt x="686103" y="713080"/>
                      <a:pt x="724321" y="631915"/>
                      <a:pt x="753950" y="546623"/>
                    </a:cubicBezTo>
                    <a:cubicBezTo>
                      <a:pt x="803821" y="403404"/>
                      <a:pt x="810413" y="256856"/>
                      <a:pt x="771262" y="111240"/>
                    </a:cubicBezTo>
                    <a:close/>
                    <a:moveTo>
                      <a:pt x="125145" y="86538"/>
                    </a:moveTo>
                    <a:cubicBezTo>
                      <a:pt x="124413" y="99055"/>
                      <a:pt x="122948" y="111773"/>
                      <a:pt x="119885" y="123957"/>
                    </a:cubicBezTo>
                    <a:cubicBezTo>
                      <a:pt x="93119" y="231555"/>
                      <a:pt x="87992" y="340151"/>
                      <a:pt x="103639" y="449812"/>
                    </a:cubicBezTo>
                    <a:cubicBezTo>
                      <a:pt x="105237" y="460865"/>
                      <a:pt x="105570" y="472184"/>
                      <a:pt x="105836" y="483370"/>
                    </a:cubicBezTo>
                    <a:cubicBezTo>
                      <a:pt x="106036" y="491826"/>
                      <a:pt x="105703" y="501547"/>
                      <a:pt x="96515" y="505009"/>
                    </a:cubicBezTo>
                    <a:cubicBezTo>
                      <a:pt x="84996" y="509337"/>
                      <a:pt x="77738" y="500748"/>
                      <a:pt x="73077" y="492159"/>
                    </a:cubicBezTo>
                    <a:cubicBezTo>
                      <a:pt x="66486" y="479907"/>
                      <a:pt x="60494" y="467057"/>
                      <a:pt x="56366" y="453741"/>
                    </a:cubicBezTo>
                    <a:cubicBezTo>
                      <a:pt x="40386" y="402539"/>
                      <a:pt x="34660" y="349539"/>
                      <a:pt x="30798" y="292011"/>
                    </a:cubicBezTo>
                    <a:cubicBezTo>
                      <a:pt x="34792" y="234484"/>
                      <a:pt x="42117" y="173362"/>
                      <a:pt x="62757" y="114569"/>
                    </a:cubicBezTo>
                    <a:cubicBezTo>
                      <a:pt x="68417" y="98523"/>
                      <a:pt x="75475" y="83409"/>
                      <a:pt x="87193" y="70824"/>
                    </a:cubicBezTo>
                    <a:cubicBezTo>
                      <a:pt x="95250" y="62235"/>
                      <a:pt x="104438" y="55111"/>
                      <a:pt x="116689" y="60637"/>
                    </a:cubicBezTo>
                    <a:cubicBezTo>
                      <a:pt x="128141" y="65764"/>
                      <a:pt x="125678" y="77216"/>
                      <a:pt x="125145" y="86538"/>
                    </a:cubicBezTo>
                    <a:close/>
                  </a:path>
                </a:pathLst>
              </a:custGeom>
              <a:solidFill>
                <a:srgbClr val="EE2F2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oup 133">
              <a:extLst>
                <a:ext uri="{FF2B5EF4-FFF2-40B4-BE49-F238E27FC236}">
                  <a16:creationId xmlns:a16="http://schemas.microsoft.com/office/drawing/2014/main" id="{8C6AB493-226E-4FA6-9F39-6BFFE1EB5F18}"/>
                </a:ext>
              </a:extLst>
            </p:cNvPr>
            <p:cNvGrpSpPr/>
            <p:nvPr/>
          </p:nvGrpSpPr>
          <p:grpSpPr>
            <a:xfrm rot="3270626">
              <a:off x="2646881" y="2449469"/>
              <a:ext cx="563740" cy="401960"/>
              <a:chOff x="4042055" y="4082153"/>
              <a:chExt cx="1230485" cy="877366"/>
            </a:xfrm>
          </p:grpSpPr>
          <p:sp>
            <p:nvSpPr>
              <p:cNvPr id="176" name="Freeform: Shape 33">
                <a:extLst>
                  <a:ext uri="{FF2B5EF4-FFF2-40B4-BE49-F238E27FC236}">
                    <a16:creationId xmlns:a16="http://schemas.microsoft.com/office/drawing/2014/main" id="{E38B4FE7-5567-4B6A-8841-3465FDD7A818}"/>
                  </a:ext>
                </a:extLst>
              </p:cNvPr>
              <p:cNvSpPr/>
              <p:nvPr/>
            </p:nvSpPr>
            <p:spPr>
              <a:xfrm>
                <a:off x="5005777" y="4082153"/>
                <a:ext cx="266763" cy="255298"/>
              </a:xfrm>
              <a:custGeom>
                <a:avLst/>
                <a:gdLst>
                  <a:gd name="connsiteX0" fmla="*/ 138025 w 266763"/>
                  <a:gd name="connsiteY0" fmla="*/ 255299 h 255298"/>
                  <a:gd name="connsiteX1" fmla="*/ 0 w 266763"/>
                  <a:gd name="connsiteY1" fmla="*/ 26521 h 255298"/>
                  <a:gd name="connsiteX2" fmla="*/ 94680 w 266763"/>
                  <a:gd name="connsiteY2" fmla="*/ 45697 h 255298"/>
                  <a:gd name="connsiteX3" fmla="*/ 153073 w 266763"/>
                  <a:gd name="connsiteY3" fmla="*/ 45298 h 255298"/>
                  <a:gd name="connsiteX4" fmla="*/ 213397 w 266763"/>
                  <a:gd name="connsiteY4" fmla="*/ 7212 h 255298"/>
                  <a:gd name="connsiteX5" fmla="*/ 260271 w 266763"/>
                  <a:gd name="connsiteY5" fmla="*/ 16467 h 255298"/>
                  <a:gd name="connsiteX6" fmla="*/ 248220 w 266763"/>
                  <a:gd name="connsiteY6" fmla="*/ 62343 h 255298"/>
                  <a:gd name="connsiteX7" fmla="*/ 233771 w 266763"/>
                  <a:gd name="connsiteY7" fmla="*/ 70932 h 255298"/>
                  <a:gd name="connsiteX8" fmla="*/ 161196 w 266763"/>
                  <a:gd name="connsiteY8" fmla="*/ 186386 h 255298"/>
                  <a:gd name="connsiteX9" fmla="*/ 138025 w 266763"/>
                  <a:gd name="connsiteY9" fmla="*/ 255299 h 2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763" h="255298">
                    <a:moveTo>
                      <a:pt x="138025" y="255299"/>
                    </a:moveTo>
                    <a:cubicBezTo>
                      <a:pt x="127306" y="150898"/>
                      <a:pt x="80565" y="78389"/>
                      <a:pt x="0" y="26521"/>
                    </a:cubicBezTo>
                    <a:cubicBezTo>
                      <a:pt x="33557" y="17466"/>
                      <a:pt x="61855" y="20596"/>
                      <a:pt x="94680" y="45697"/>
                    </a:cubicBezTo>
                    <a:cubicBezTo>
                      <a:pt x="116919" y="62676"/>
                      <a:pt x="132566" y="61078"/>
                      <a:pt x="153073" y="45298"/>
                    </a:cubicBezTo>
                    <a:cubicBezTo>
                      <a:pt x="171849" y="30916"/>
                      <a:pt x="193289" y="19930"/>
                      <a:pt x="213397" y="7212"/>
                    </a:cubicBezTo>
                    <a:cubicBezTo>
                      <a:pt x="232107" y="-4639"/>
                      <a:pt x="248353" y="-2109"/>
                      <a:pt x="260271" y="16467"/>
                    </a:cubicBezTo>
                    <a:cubicBezTo>
                      <a:pt x="272323" y="35310"/>
                      <a:pt x="267196" y="50957"/>
                      <a:pt x="248220" y="62343"/>
                    </a:cubicBezTo>
                    <a:cubicBezTo>
                      <a:pt x="243426" y="65206"/>
                      <a:pt x="238698" y="68268"/>
                      <a:pt x="233771" y="70932"/>
                    </a:cubicBezTo>
                    <a:cubicBezTo>
                      <a:pt x="188029" y="95767"/>
                      <a:pt x="142220" y="118871"/>
                      <a:pt x="161196" y="186386"/>
                    </a:cubicBezTo>
                    <a:cubicBezTo>
                      <a:pt x="166989" y="206827"/>
                      <a:pt x="155670" y="229532"/>
                      <a:pt x="138025" y="255299"/>
                    </a:cubicBezTo>
                    <a:close/>
                  </a:path>
                </a:pathLst>
              </a:custGeom>
              <a:solidFill>
                <a:srgbClr val="5CBA49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72">
                <a:extLst>
                  <a:ext uri="{FF2B5EF4-FFF2-40B4-BE49-F238E27FC236}">
                    <a16:creationId xmlns:a16="http://schemas.microsoft.com/office/drawing/2014/main" id="{AEC0B582-D4A5-4316-8001-D718494BE8CB}"/>
                  </a:ext>
                </a:extLst>
              </p:cNvPr>
              <p:cNvSpPr/>
              <p:nvPr/>
            </p:nvSpPr>
            <p:spPr>
              <a:xfrm>
                <a:off x="4042055" y="4084031"/>
                <a:ext cx="1077045" cy="875488"/>
              </a:xfrm>
              <a:custGeom>
                <a:avLst/>
                <a:gdLst>
                  <a:gd name="connsiteX0" fmla="*/ 987425 w 1077045"/>
                  <a:gd name="connsiteY0" fmla="*/ 77576 h 875488"/>
                  <a:gd name="connsiteX1" fmla="*/ 747994 w 1077045"/>
                  <a:gd name="connsiteY1" fmla="*/ 9129 h 875488"/>
                  <a:gd name="connsiteX2" fmla="*/ 584202 w 1077045"/>
                  <a:gd name="connsiteY2" fmla="*/ 185905 h 875488"/>
                  <a:gd name="connsiteX3" fmla="*/ 566823 w 1077045"/>
                  <a:gd name="connsiteY3" fmla="*/ 268201 h 875488"/>
                  <a:gd name="connsiteX4" fmla="*/ 463687 w 1077045"/>
                  <a:gd name="connsiteY4" fmla="*/ 395640 h 875488"/>
                  <a:gd name="connsiteX5" fmla="*/ 191964 w 1077045"/>
                  <a:gd name="connsiteY5" fmla="*/ 555239 h 875488"/>
                  <a:gd name="connsiteX6" fmla="*/ 20714 w 1077045"/>
                  <a:gd name="connsiteY6" fmla="*/ 749993 h 875488"/>
                  <a:gd name="connsiteX7" fmla="*/ 739 w 1077045"/>
                  <a:gd name="connsiteY7" fmla="*/ 834819 h 875488"/>
                  <a:gd name="connsiteX8" fmla="*/ 28171 w 1077045"/>
                  <a:gd name="connsiteY8" fmla="*/ 874036 h 875488"/>
                  <a:gd name="connsiteX9" fmla="*/ 64525 w 1077045"/>
                  <a:gd name="connsiteY9" fmla="*/ 858123 h 875488"/>
                  <a:gd name="connsiteX10" fmla="*/ 120254 w 1077045"/>
                  <a:gd name="connsiteY10" fmla="*/ 794869 h 875488"/>
                  <a:gd name="connsiteX11" fmla="*/ 422140 w 1077045"/>
                  <a:gd name="connsiteY11" fmla="*/ 626349 h 875488"/>
                  <a:gd name="connsiteX12" fmla="*/ 653780 w 1077045"/>
                  <a:gd name="connsiteY12" fmla="*/ 615496 h 875488"/>
                  <a:gd name="connsiteX13" fmla="*/ 971778 w 1077045"/>
                  <a:gd name="connsiteY13" fmla="*/ 496513 h 875488"/>
                  <a:gd name="connsiteX14" fmla="*/ 1077045 w 1077045"/>
                  <a:gd name="connsiteY14" fmla="*/ 280919 h 875488"/>
                  <a:gd name="connsiteX15" fmla="*/ 987425 w 1077045"/>
                  <a:gd name="connsiteY15" fmla="*/ 77576 h 875488"/>
                  <a:gd name="connsiteX16" fmla="*/ 866578 w 1077045"/>
                  <a:gd name="connsiteY16" fmla="*/ 108070 h 875488"/>
                  <a:gd name="connsiteX17" fmla="*/ 793204 w 1077045"/>
                  <a:gd name="connsiteY17" fmla="*/ 145623 h 875488"/>
                  <a:gd name="connsiteX18" fmla="*/ 675087 w 1077045"/>
                  <a:gd name="connsiteY18" fmla="*/ 216800 h 875488"/>
                  <a:gd name="connsiteX19" fmla="*/ 620888 w 1077045"/>
                  <a:gd name="connsiteY19" fmla="*/ 335983 h 875488"/>
                  <a:gd name="connsiteX20" fmla="*/ 780154 w 1077045"/>
                  <a:gd name="connsiteY20" fmla="*/ 53073 h 875488"/>
                  <a:gd name="connsiteX21" fmla="*/ 862516 w 1077045"/>
                  <a:gd name="connsiteY21" fmla="*/ 68720 h 875488"/>
                  <a:gd name="connsiteX22" fmla="*/ 866578 w 1077045"/>
                  <a:gd name="connsiteY22" fmla="*/ 108070 h 87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77045" h="875488">
                    <a:moveTo>
                      <a:pt x="987425" y="77576"/>
                    </a:moveTo>
                    <a:cubicBezTo>
                      <a:pt x="920776" y="11526"/>
                      <a:pt x="839878" y="-15840"/>
                      <a:pt x="747994" y="9129"/>
                    </a:cubicBezTo>
                    <a:cubicBezTo>
                      <a:pt x="658374" y="33432"/>
                      <a:pt x="608837" y="99615"/>
                      <a:pt x="584202" y="185905"/>
                    </a:cubicBezTo>
                    <a:cubicBezTo>
                      <a:pt x="576544" y="212805"/>
                      <a:pt x="571684" y="240636"/>
                      <a:pt x="566823" y="268201"/>
                    </a:cubicBezTo>
                    <a:cubicBezTo>
                      <a:pt x="556037" y="329990"/>
                      <a:pt x="522812" y="371271"/>
                      <a:pt x="463687" y="395640"/>
                    </a:cubicBezTo>
                    <a:cubicBezTo>
                      <a:pt x="365811" y="435923"/>
                      <a:pt x="274793" y="488989"/>
                      <a:pt x="191964" y="555239"/>
                    </a:cubicBezTo>
                    <a:cubicBezTo>
                      <a:pt x="123450" y="610036"/>
                      <a:pt x="61329" y="670759"/>
                      <a:pt x="20714" y="749993"/>
                    </a:cubicBezTo>
                    <a:cubicBezTo>
                      <a:pt x="7131" y="776426"/>
                      <a:pt x="-2857" y="804257"/>
                      <a:pt x="739" y="834819"/>
                    </a:cubicBezTo>
                    <a:cubicBezTo>
                      <a:pt x="2803" y="852530"/>
                      <a:pt x="10393" y="867910"/>
                      <a:pt x="28171" y="874036"/>
                    </a:cubicBezTo>
                    <a:cubicBezTo>
                      <a:pt x="43951" y="879562"/>
                      <a:pt x="55070" y="868243"/>
                      <a:pt x="64525" y="858123"/>
                    </a:cubicBezTo>
                    <a:cubicBezTo>
                      <a:pt x="83767" y="837615"/>
                      <a:pt x="102011" y="816242"/>
                      <a:pt x="120254" y="794869"/>
                    </a:cubicBezTo>
                    <a:cubicBezTo>
                      <a:pt x="200153" y="701654"/>
                      <a:pt x="299362" y="640398"/>
                      <a:pt x="422140" y="626349"/>
                    </a:cubicBezTo>
                    <a:cubicBezTo>
                      <a:pt x="498776" y="617560"/>
                      <a:pt x="576678" y="620556"/>
                      <a:pt x="653780" y="615496"/>
                    </a:cubicBezTo>
                    <a:cubicBezTo>
                      <a:pt x="771365" y="607772"/>
                      <a:pt x="880560" y="575147"/>
                      <a:pt x="971778" y="496513"/>
                    </a:cubicBezTo>
                    <a:cubicBezTo>
                      <a:pt x="1036430" y="440783"/>
                      <a:pt x="1075714" y="372004"/>
                      <a:pt x="1077045" y="280919"/>
                    </a:cubicBezTo>
                    <a:cubicBezTo>
                      <a:pt x="1075847" y="203217"/>
                      <a:pt x="1044553" y="134171"/>
                      <a:pt x="987425" y="77576"/>
                    </a:cubicBezTo>
                    <a:close/>
                    <a:moveTo>
                      <a:pt x="866578" y="108070"/>
                    </a:moveTo>
                    <a:cubicBezTo>
                      <a:pt x="851197" y="137566"/>
                      <a:pt x="825763" y="149751"/>
                      <a:pt x="793204" y="145623"/>
                    </a:cubicBezTo>
                    <a:cubicBezTo>
                      <a:pt x="734678" y="138232"/>
                      <a:pt x="702851" y="173388"/>
                      <a:pt x="675087" y="216800"/>
                    </a:cubicBezTo>
                    <a:cubicBezTo>
                      <a:pt x="652049" y="252954"/>
                      <a:pt x="642128" y="295234"/>
                      <a:pt x="620888" y="335983"/>
                    </a:cubicBezTo>
                    <a:cubicBezTo>
                      <a:pt x="603444" y="247561"/>
                      <a:pt x="666165" y="80705"/>
                      <a:pt x="780154" y="53073"/>
                    </a:cubicBezTo>
                    <a:cubicBezTo>
                      <a:pt x="808851" y="46149"/>
                      <a:pt x="839279" y="42753"/>
                      <a:pt x="862516" y="68720"/>
                    </a:cubicBezTo>
                    <a:cubicBezTo>
                      <a:pt x="873037" y="80505"/>
                      <a:pt x="873503" y="94754"/>
                      <a:pt x="866578" y="108070"/>
                    </a:cubicBezTo>
                    <a:close/>
                  </a:path>
                </a:pathLst>
              </a:custGeom>
              <a:solidFill>
                <a:srgbClr val="EE362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3" name="Group 146">
              <a:extLst>
                <a:ext uri="{FF2B5EF4-FFF2-40B4-BE49-F238E27FC236}">
                  <a16:creationId xmlns:a16="http://schemas.microsoft.com/office/drawing/2014/main" id="{0FB3B548-1CDB-4EAF-A991-643F8C29AB0D}"/>
                </a:ext>
              </a:extLst>
            </p:cNvPr>
            <p:cNvGrpSpPr/>
            <p:nvPr/>
          </p:nvGrpSpPr>
          <p:grpSpPr>
            <a:xfrm rot="4315625">
              <a:off x="2516264" y="2177294"/>
              <a:ext cx="255862" cy="683788"/>
              <a:chOff x="6281293" y="-61"/>
              <a:chExt cx="452113" cy="1208267"/>
            </a:xfrm>
          </p:grpSpPr>
          <p:sp>
            <p:nvSpPr>
              <p:cNvPr id="174" name="Freeform: Shape 15">
                <a:extLst>
                  <a:ext uri="{FF2B5EF4-FFF2-40B4-BE49-F238E27FC236}">
                    <a16:creationId xmlns:a16="http://schemas.microsoft.com/office/drawing/2014/main" id="{71CBD290-E511-491E-AD97-C8646F7FA664}"/>
                  </a:ext>
                </a:extLst>
              </p:cNvPr>
              <p:cNvSpPr/>
              <p:nvPr/>
            </p:nvSpPr>
            <p:spPr>
              <a:xfrm>
                <a:off x="6340390" y="-61"/>
                <a:ext cx="357525" cy="431338"/>
              </a:xfrm>
              <a:custGeom>
                <a:avLst/>
                <a:gdLst>
                  <a:gd name="connsiteX0" fmla="*/ 128138 w 357525"/>
                  <a:gd name="connsiteY0" fmla="*/ 343228 h 431338"/>
                  <a:gd name="connsiteX1" fmla="*/ 38585 w 357525"/>
                  <a:gd name="connsiteY1" fmla="*/ 303411 h 431338"/>
                  <a:gd name="connsiteX2" fmla="*/ 4095 w 357525"/>
                  <a:gd name="connsiteY2" fmla="*/ 236363 h 431338"/>
                  <a:gd name="connsiteX3" fmla="*/ 72009 w 357525"/>
                  <a:gd name="connsiteY3" fmla="*/ 219251 h 431338"/>
                  <a:gd name="connsiteX4" fmla="*/ 102504 w 357525"/>
                  <a:gd name="connsiteY4" fmla="*/ 220849 h 431338"/>
                  <a:gd name="connsiteX5" fmla="*/ 89187 w 357525"/>
                  <a:gd name="connsiteY5" fmla="*/ 194016 h 431338"/>
                  <a:gd name="connsiteX6" fmla="*/ 148579 w 357525"/>
                  <a:gd name="connsiteY6" fmla="*/ 19370 h 431338"/>
                  <a:gd name="connsiteX7" fmla="*/ 251915 w 357525"/>
                  <a:gd name="connsiteY7" fmla="*/ 461 h 431338"/>
                  <a:gd name="connsiteX8" fmla="*/ 348993 w 357525"/>
                  <a:gd name="connsiteY8" fmla="*/ 81292 h 431338"/>
                  <a:gd name="connsiteX9" fmla="*/ 323891 w 357525"/>
                  <a:gd name="connsiteY9" fmla="*/ 172377 h 431338"/>
                  <a:gd name="connsiteX10" fmla="*/ 251250 w 357525"/>
                  <a:gd name="connsiteY10" fmla="*/ 224045 h 431338"/>
                  <a:gd name="connsiteX11" fmla="*/ 306047 w 357525"/>
                  <a:gd name="connsiteY11" fmla="*/ 227707 h 431338"/>
                  <a:gd name="connsiteX12" fmla="*/ 344798 w 357525"/>
                  <a:gd name="connsiteY12" fmla="*/ 246150 h 431338"/>
                  <a:gd name="connsiteX13" fmla="*/ 322759 w 357525"/>
                  <a:gd name="connsiteY13" fmla="*/ 286499 h 431338"/>
                  <a:gd name="connsiteX14" fmla="*/ 228745 w 357525"/>
                  <a:gd name="connsiteY14" fmla="*/ 330644 h 431338"/>
                  <a:gd name="connsiteX15" fmla="*/ 247787 w 357525"/>
                  <a:gd name="connsiteY15" fmla="*/ 345558 h 431338"/>
                  <a:gd name="connsiteX16" fmla="*/ 281877 w 357525"/>
                  <a:gd name="connsiteY16" fmla="*/ 365067 h 431338"/>
                  <a:gd name="connsiteX17" fmla="*/ 254712 w 357525"/>
                  <a:gd name="connsiteY17" fmla="*/ 398092 h 431338"/>
                  <a:gd name="connsiteX18" fmla="*/ 180738 w 357525"/>
                  <a:gd name="connsiteY18" fmla="*/ 427588 h 431338"/>
                  <a:gd name="connsiteX19" fmla="*/ 103503 w 357525"/>
                  <a:gd name="connsiteY19" fmla="*/ 408945 h 431338"/>
                  <a:gd name="connsiteX20" fmla="*/ 128138 w 357525"/>
                  <a:gd name="connsiteY20" fmla="*/ 343228 h 4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7525" h="431338">
                    <a:moveTo>
                      <a:pt x="128138" y="343228"/>
                    </a:moveTo>
                    <a:cubicBezTo>
                      <a:pt x="96845" y="329445"/>
                      <a:pt x="67215" y="317527"/>
                      <a:pt x="38585" y="303411"/>
                    </a:cubicBezTo>
                    <a:cubicBezTo>
                      <a:pt x="11220" y="289962"/>
                      <a:pt x="-9022" y="269388"/>
                      <a:pt x="4095" y="236363"/>
                    </a:cubicBezTo>
                    <a:cubicBezTo>
                      <a:pt x="17745" y="202006"/>
                      <a:pt x="45243" y="210928"/>
                      <a:pt x="72009" y="219251"/>
                    </a:cubicBezTo>
                    <a:cubicBezTo>
                      <a:pt x="81664" y="222247"/>
                      <a:pt x="94048" y="233500"/>
                      <a:pt x="102504" y="220849"/>
                    </a:cubicBezTo>
                    <a:cubicBezTo>
                      <a:pt x="111093" y="208065"/>
                      <a:pt x="95646" y="202073"/>
                      <a:pt x="89187" y="194016"/>
                    </a:cubicBezTo>
                    <a:cubicBezTo>
                      <a:pt x="41048" y="134025"/>
                      <a:pt x="72675" y="38946"/>
                      <a:pt x="148579" y="19370"/>
                    </a:cubicBezTo>
                    <a:cubicBezTo>
                      <a:pt x="182403" y="10648"/>
                      <a:pt x="217226" y="5255"/>
                      <a:pt x="251915" y="461"/>
                    </a:cubicBezTo>
                    <a:cubicBezTo>
                      <a:pt x="287470" y="-4466"/>
                      <a:pt x="327154" y="30623"/>
                      <a:pt x="348993" y="81292"/>
                    </a:cubicBezTo>
                    <a:cubicBezTo>
                      <a:pt x="365305" y="119111"/>
                      <a:pt x="358913" y="148940"/>
                      <a:pt x="323891" y="172377"/>
                    </a:cubicBezTo>
                    <a:cubicBezTo>
                      <a:pt x="300188" y="188224"/>
                      <a:pt x="277416" y="205402"/>
                      <a:pt x="251250" y="224045"/>
                    </a:cubicBezTo>
                    <a:cubicBezTo>
                      <a:pt x="273555" y="235697"/>
                      <a:pt x="289934" y="227174"/>
                      <a:pt x="306047" y="227707"/>
                    </a:cubicBezTo>
                    <a:cubicBezTo>
                      <a:pt x="322093" y="228240"/>
                      <a:pt x="338406" y="228573"/>
                      <a:pt x="344798" y="246150"/>
                    </a:cubicBezTo>
                    <a:cubicBezTo>
                      <a:pt x="352122" y="266458"/>
                      <a:pt x="337541" y="278776"/>
                      <a:pt x="322759" y="286499"/>
                    </a:cubicBezTo>
                    <a:cubicBezTo>
                      <a:pt x="291998" y="302612"/>
                      <a:pt x="259905" y="316195"/>
                      <a:pt x="228745" y="330644"/>
                    </a:cubicBezTo>
                    <a:cubicBezTo>
                      <a:pt x="230875" y="343827"/>
                      <a:pt x="240397" y="343427"/>
                      <a:pt x="247787" y="345558"/>
                    </a:cubicBezTo>
                    <a:cubicBezTo>
                      <a:pt x="260971" y="349353"/>
                      <a:pt x="279148" y="348488"/>
                      <a:pt x="281877" y="365067"/>
                    </a:cubicBezTo>
                    <a:cubicBezTo>
                      <a:pt x="284874" y="383044"/>
                      <a:pt x="268428" y="391700"/>
                      <a:pt x="254712" y="398092"/>
                    </a:cubicBezTo>
                    <a:cubicBezTo>
                      <a:pt x="230609" y="409278"/>
                      <a:pt x="206373" y="422195"/>
                      <a:pt x="180738" y="427588"/>
                    </a:cubicBezTo>
                    <a:cubicBezTo>
                      <a:pt x="153773" y="433314"/>
                      <a:pt x="122346" y="435977"/>
                      <a:pt x="103503" y="408945"/>
                    </a:cubicBezTo>
                    <a:cubicBezTo>
                      <a:pt x="83461" y="380447"/>
                      <a:pt x="113890" y="364667"/>
                      <a:pt x="128138" y="343228"/>
                    </a:cubicBezTo>
                    <a:close/>
                  </a:path>
                </a:pathLst>
              </a:custGeom>
              <a:solidFill>
                <a:srgbClr val="6C933E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45">
                <a:extLst>
                  <a:ext uri="{FF2B5EF4-FFF2-40B4-BE49-F238E27FC236}">
                    <a16:creationId xmlns:a16="http://schemas.microsoft.com/office/drawing/2014/main" id="{6166B585-E1E7-46E6-A783-F2E57B4F701A}"/>
                  </a:ext>
                </a:extLst>
              </p:cNvPr>
              <p:cNvSpPr/>
              <p:nvPr/>
            </p:nvSpPr>
            <p:spPr>
              <a:xfrm>
                <a:off x="6281293" y="462911"/>
                <a:ext cx="452113" cy="745295"/>
              </a:xfrm>
              <a:custGeom>
                <a:avLst/>
                <a:gdLst>
                  <a:gd name="connsiteX0" fmla="*/ 212238 w 452113"/>
                  <a:gd name="connsiteY0" fmla="*/ 476035 h 745295"/>
                  <a:gd name="connsiteX1" fmla="*/ 237838 w 452113"/>
                  <a:gd name="connsiteY1" fmla="*/ 478299 h 745295"/>
                  <a:gd name="connsiteX2" fmla="*/ 254950 w 452113"/>
                  <a:gd name="connsiteY2" fmla="*/ 509326 h 745295"/>
                  <a:gd name="connsiteX3" fmla="*/ 230780 w 452113"/>
                  <a:gd name="connsiteY3" fmla="*/ 668658 h 745295"/>
                  <a:gd name="connsiteX4" fmla="*/ 218063 w 452113"/>
                  <a:gd name="connsiteY4" fmla="*/ 745295 h 745295"/>
                  <a:gd name="connsiteX5" fmla="*/ 209541 w 452113"/>
                  <a:gd name="connsiteY5" fmla="*/ 659670 h 745295"/>
                  <a:gd name="connsiteX6" fmla="*/ 199354 w 452113"/>
                  <a:gd name="connsiteY6" fmla="*/ 522776 h 745295"/>
                  <a:gd name="connsiteX7" fmla="*/ 190232 w 452113"/>
                  <a:gd name="connsiteY7" fmla="*/ 484158 h 745295"/>
                  <a:gd name="connsiteX8" fmla="*/ 212238 w 452113"/>
                  <a:gd name="connsiteY8" fmla="*/ 476035 h 745295"/>
                  <a:gd name="connsiteX9" fmla="*/ 97241 w 452113"/>
                  <a:gd name="connsiteY9" fmla="*/ 100144 h 745295"/>
                  <a:gd name="connsiteX10" fmla="*/ 75244 w 452113"/>
                  <a:gd name="connsiteY10" fmla="*/ 118887 h 745295"/>
                  <a:gd name="connsiteX11" fmla="*/ 118322 w 452113"/>
                  <a:gd name="connsiteY11" fmla="*/ 369570 h 745295"/>
                  <a:gd name="connsiteX12" fmla="*/ 135434 w 452113"/>
                  <a:gd name="connsiteY12" fmla="*/ 156639 h 745295"/>
                  <a:gd name="connsiteX13" fmla="*/ 125580 w 452113"/>
                  <a:gd name="connsiteY13" fmla="*/ 104172 h 745295"/>
                  <a:gd name="connsiteX14" fmla="*/ 97241 w 452113"/>
                  <a:gd name="connsiteY14" fmla="*/ 100144 h 745295"/>
                  <a:gd name="connsiteX15" fmla="*/ 225853 w 452113"/>
                  <a:gd name="connsiteY15" fmla="*/ 1169 h 745295"/>
                  <a:gd name="connsiteX16" fmla="*/ 452034 w 452113"/>
                  <a:gd name="connsiteY16" fmla="*/ 225485 h 745295"/>
                  <a:gd name="connsiteX17" fmla="*/ 226519 w 452113"/>
                  <a:gd name="connsiteY17" fmla="*/ 448071 h 745295"/>
                  <a:gd name="connsiteX18" fmla="*/ 5 w 452113"/>
                  <a:gd name="connsiteY18" fmla="*/ 221957 h 745295"/>
                  <a:gd name="connsiteX19" fmla="*/ 225853 w 452113"/>
                  <a:gd name="connsiteY19" fmla="*/ 1169 h 74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2113" h="745295">
                    <a:moveTo>
                      <a:pt x="212238" y="476035"/>
                    </a:moveTo>
                    <a:cubicBezTo>
                      <a:pt x="220694" y="476418"/>
                      <a:pt x="229749" y="478532"/>
                      <a:pt x="237838" y="478299"/>
                    </a:cubicBezTo>
                    <a:cubicBezTo>
                      <a:pt x="261608" y="477633"/>
                      <a:pt x="251088" y="497874"/>
                      <a:pt x="254950" y="509326"/>
                    </a:cubicBezTo>
                    <a:cubicBezTo>
                      <a:pt x="274459" y="566587"/>
                      <a:pt x="266269" y="619254"/>
                      <a:pt x="230780" y="668658"/>
                    </a:cubicBezTo>
                    <a:cubicBezTo>
                      <a:pt x="215200" y="690364"/>
                      <a:pt x="221525" y="717530"/>
                      <a:pt x="218063" y="745295"/>
                    </a:cubicBezTo>
                    <a:cubicBezTo>
                      <a:pt x="203815" y="715932"/>
                      <a:pt x="197556" y="687967"/>
                      <a:pt x="209541" y="659670"/>
                    </a:cubicBezTo>
                    <a:cubicBezTo>
                      <a:pt x="229848" y="611863"/>
                      <a:pt x="224655" y="567053"/>
                      <a:pt x="199354" y="522776"/>
                    </a:cubicBezTo>
                    <a:cubicBezTo>
                      <a:pt x="192695" y="511124"/>
                      <a:pt x="180844" y="495943"/>
                      <a:pt x="190232" y="484158"/>
                    </a:cubicBezTo>
                    <a:cubicBezTo>
                      <a:pt x="195925" y="477001"/>
                      <a:pt x="203782" y="475652"/>
                      <a:pt x="212238" y="476035"/>
                    </a:cubicBezTo>
                    <a:close/>
                    <a:moveTo>
                      <a:pt x="97241" y="100144"/>
                    </a:moveTo>
                    <a:cubicBezTo>
                      <a:pt x="88993" y="103989"/>
                      <a:pt x="81802" y="111630"/>
                      <a:pt x="75244" y="118887"/>
                    </a:cubicBezTo>
                    <a:cubicBezTo>
                      <a:pt x="17051" y="183339"/>
                      <a:pt x="36426" y="314573"/>
                      <a:pt x="118322" y="369570"/>
                    </a:cubicBezTo>
                    <a:cubicBezTo>
                      <a:pt x="80104" y="290803"/>
                      <a:pt x="70250" y="220625"/>
                      <a:pt x="135434" y="156639"/>
                    </a:cubicBezTo>
                    <a:cubicBezTo>
                      <a:pt x="149083" y="143256"/>
                      <a:pt x="144223" y="117821"/>
                      <a:pt x="125580" y="104172"/>
                    </a:cubicBezTo>
                    <a:cubicBezTo>
                      <a:pt x="114794" y="96249"/>
                      <a:pt x="105489" y="96299"/>
                      <a:pt x="97241" y="100144"/>
                    </a:cubicBezTo>
                    <a:close/>
                    <a:moveTo>
                      <a:pt x="225853" y="1169"/>
                    </a:moveTo>
                    <a:cubicBezTo>
                      <a:pt x="331653" y="-12214"/>
                      <a:pt x="455696" y="90989"/>
                      <a:pt x="452034" y="225485"/>
                    </a:cubicBezTo>
                    <a:cubicBezTo>
                      <a:pt x="448639" y="351792"/>
                      <a:pt x="353492" y="448137"/>
                      <a:pt x="226519" y="448071"/>
                    </a:cubicBezTo>
                    <a:cubicBezTo>
                      <a:pt x="98081" y="448004"/>
                      <a:pt x="937" y="349795"/>
                      <a:pt x="5" y="221957"/>
                    </a:cubicBezTo>
                    <a:cubicBezTo>
                      <a:pt x="-927" y="91788"/>
                      <a:pt x="118456" y="-11682"/>
                      <a:pt x="225853" y="1169"/>
                    </a:cubicBezTo>
                    <a:close/>
                  </a:path>
                </a:pathLst>
              </a:custGeom>
              <a:solidFill>
                <a:srgbClr val="8B3293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8B21534-8863-47AA-9FBA-D4ED8C344E2E}"/>
              </a:ext>
            </a:extLst>
          </p:cNvPr>
          <p:cNvGrpSpPr/>
          <p:nvPr/>
        </p:nvGrpSpPr>
        <p:grpSpPr>
          <a:xfrm>
            <a:off x="416064" y="1101159"/>
            <a:ext cx="4010346" cy="2498315"/>
            <a:chOff x="593248" y="-39"/>
            <a:chExt cx="11004531" cy="685546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ACF6B42-EC30-439E-B779-2CECF6179D74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0D54A11-4AE8-43AB-A099-65F2A0C67CA4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3ACF7B5-67CF-471C-83DE-5D4AC196573C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6C9201B-7D96-407F-81C6-27FDDB0A4C0D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D585C980-44BF-4063-9468-A8CF04D7C33E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B261EBE-B838-4CD0-9D84-7421EE06F6A4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5A443D0A-33E9-4906-9DF9-72E7F6D02FBA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B0EBC27-3E55-4CAF-9A6F-6271AA567925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BC0F32F-F335-4A65-B718-EA98213990CF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DD3E634-3BF7-4BB7-9B39-909150DF172C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05DD8E4-5EB8-4356-B493-891E4CE2DFB8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B99CDBD-04B2-46A8-A828-7BF5E2982EB1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B5064F9-2829-44B0-8753-FADF49B49BB2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463D2EA-4787-4E29-8776-A1BBB7468891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C724EA7-1672-4AFB-873F-F6B1ABD1E3DF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50B9E21-026C-45C0-8211-9B672151B16F}"/>
              </a:ext>
            </a:extLst>
          </p:cNvPr>
          <p:cNvGrpSpPr/>
          <p:nvPr/>
        </p:nvGrpSpPr>
        <p:grpSpPr>
          <a:xfrm>
            <a:off x="2337584" y="3820483"/>
            <a:ext cx="1999148" cy="3037517"/>
            <a:chOff x="2542189" y="3412476"/>
            <a:chExt cx="1999148" cy="3037517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939DBC6-B4A9-431C-AEFB-DAE5E1D1CB92}"/>
                </a:ext>
              </a:extLst>
            </p:cNvPr>
            <p:cNvSpPr/>
            <p:nvPr/>
          </p:nvSpPr>
          <p:spPr>
            <a:xfrm>
              <a:off x="3113084" y="4799849"/>
              <a:ext cx="1428253" cy="1650144"/>
            </a:xfrm>
            <a:custGeom>
              <a:avLst/>
              <a:gdLst>
                <a:gd name="connsiteX0" fmla="*/ 2107598 w 2107597"/>
                <a:gd name="connsiteY0" fmla="*/ 2434686 h 2435030"/>
                <a:gd name="connsiteX1" fmla="*/ 648576 w 2107597"/>
                <a:gd name="connsiteY1" fmla="*/ 2434767 h 2435030"/>
                <a:gd name="connsiteX2" fmla="*/ 4739 w 2107597"/>
                <a:gd name="connsiteY2" fmla="*/ 466767 h 2435030"/>
                <a:gd name="connsiteX3" fmla="*/ 35681 w 2107597"/>
                <a:gd name="connsiteY3" fmla="*/ 409303 h 2435030"/>
                <a:gd name="connsiteX4" fmla="*/ 116854 w 2107597"/>
                <a:gd name="connsiteY4" fmla="*/ 381737 h 2435030"/>
                <a:gd name="connsiteX5" fmla="*/ 1291771 w 2107597"/>
                <a:gd name="connsiteY5" fmla="*/ 3600 h 2435030"/>
                <a:gd name="connsiteX6" fmla="*/ 1339108 w 2107597"/>
                <a:gd name="connsiteY6" fmla="*/ 27630 h 2435030"/>
                <a:gd name="connsiteX7" fmla="*/ 2107598 w 2107597"/>
                <a:gd name="connsiteY7" fmla="*/ 2434686 h 24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7597" h="2435030">
                  <a:moveTo>
                    <a:pt x="2107598" y="2434686"/>
                  </a:moveTo>
                  <a:cubicBezTo>
                    <a:pt x="2098757" y="2435088"/>
                    <a:pt x="657417" y="2435168"/>
                    <a:pt x="648576" y="2434767"/>
                  </a:cubicBezTo>
                  <a:cubicBezTo>
                    <a:pt x="636682" y="2425042"/>
                    <a:pt x="18000" y="503898"/>
                    <a:pt x="4739" y="466767"/>
                  </a:cubicBezTo>
                  <a:cubicBezTo>
                    <a:pt x="-5146" y="427788"/>
                    <a:pt x="-1690" y="420555"/>
                    <a:pt x="35681" y="409303"/>
                  </a:cubicBezTo>
                  <a:cubicBezTo>
                    <a:pt x="63087" y="401025"/>
                    <a:pt x="90654" y="393631"/>
                    <a:pt x="116854" y="381737"/>
                  </a:cubicBezTo>
                  <a:cubicBezTo>
                    <a:pt x="476265" y="267130"/>
                    <a:pt x="1259623" y="15012"/>
                    <a:pt x="1291771" y="3600"/>
                  </a:cubicBezTo>
                  <a:cubicBezTo>
                    <a:pt x="1317489" y="-5562"/>
                    <a:pt x="1330589" y="2877"/>
                    <a:pt x="1339108" y="27630"/>
                  </a:cubicBezTo>
                  <a:cubicBezTo>
                    <a:pt x="1357995" y="83005"/>
                    <a:pt x="2050777" y="2257151"/>
                    <a:pt x="2107598" y="2434686"/>
                  </a:cubicBezTo>
                  <a:close/>
                </a:path>
              </a:pathLst>
            </a:custGeom>
            <a:solidFill>
              <a:srgbClr val="00000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D5E5BB0-FED1-4258-B167-5017018961F2}"/>
                </a:ext>
              </a:extLst>
            </p:cNvPr>
            <p:cNvSpPr/>
            <p:nvPr/>
          </p:nvSpPr>
          <p:spPr>
            <a:xfrm>
              <a:off x="3152296" y="4693481"/>
              <a:ext cx="770933" cy="369688"/>
            </a:xfrm>
            <a:custGeom>
              <a:avLst/>
              <a:gdLst>
                <a:gd name="connsiteX0" fmla="*/ 61723 w 1137625"/>
                <a:gd name="connsiteY0" fmla="*/ 545529 h 545529"/>
                <a:gd name="connsiteX1" fmla="*/ 0 w 1137625"/>
                <a:gd name="connsiteY1" fmla="*/ 338418 h 545529"/>
                <a:gd name="connsiteX2" fmla="*/ 1037405 w 1137625"/>
                <a:gd name="connsiteY2" fmla="*/ 3922 h 545529"/>
                <a:gd name="connsiteX3" fmla="*/ 1083376 w 1137625"/>
                <a:gd name="connsiteY3" fmla="*/ 32774 h 545529"/>
                <a:gd name="connsiteX4" fmla="*/ 1137625 w 1137625"/>
                <a:gd name="connsiteY4" fmla="*/ 198254 h 545529"/>
                <a:gd name="connsiteX5" fmla="*/ 77797 w 1137625"/>
                <a:gd name="connsiteY5" fmla="*/ 542154 h 545529"/>
                <a:gd name="connsiteX6" fmla="*/ 61723 w 1137625"/>
                <a:gd name="connsiteY6" fmla="*/ 545529 h 5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25" h="545529">
                  <a:moveTo>
                    <a:pt x="61723" y="545529"/>
                  </a:moveTo>
                  <a:cubicBezTo>
                    <a:pt x="50231" y="473760"/>
                    <a:pt x="18887" y="407937"/>
                    <a:pt x="0" y="338418"/>
                  </a:cubicBezTo>
                  <a:cubicBezTo>
                    <a:pt x="19208" y="315593"/>
                    <a:pt x="1006061" y="16218"/>
                    <a:pt x="1037405" y="3922"/>
                  </a:cubicBezTo>
                  <a:cubicBezTo>
                    <a:pt x="1069151" y="-8536"/>
                    <a:pt x="1076143" y="10753"/>
                    <a:pt x="1083376" y="32774"/>
                  </a:cubicBezTo>
                  <a:cubicBezTo>
                    <a:pt x="1101540" y="87907"/>
                    <a:pt x="1119542" y="143041"/>
                    <a:pt x="1137625" y="198254"/>
                  </a:cubicBezTo>
                  <a:cubicBezTo>
                    <a:pt x="1039013" y="230804"/>
                    <a:pt x="332487" y="460177"/>
                    <a:pt x="77797" y="542154"/>
                  </a:cubicBezTo>
                  <a:cubicBezTo>
                    <a:pt x="72574" y="543841"/>
                    <a:pt x="67028" y="544484"/>
                    <a:pt x="61723" y="54552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DEA4E20-83B5-49B2-9E66-E66383D1D5D0}"/>
                </a:ext>
              </a:extLst>
            </p:cNvPr>
            <p:cNvSpPr/>
            <p:nvPr/>
          </p:nvSpPr>
          <p:spPr>
            <a:xfrm>
              <a:off x="2542189" y="3412476"/>
              <a:ext cx="1247005" cy="1492148"/>
            </a:xfrm>
            <a:custGeom>
              <a:avLst/>
              <a:gdLst>
                <a:gd name="connsiteX0" fmla="*/ 1399153 w 1840138"/>
                <a:gd name="connsiteY0" fmla="*/ 625765 h 2201884"/>
                <a:gd name="connsiteX1" fmla="*/ 1705439 w 1840138"/>
                <a:gd name="connsiteY1" fmla="*/ 880696 h 2201884"/>
                <a:gd name="connsiteX2" fmla="*/ 1836843 w 1840138"/>
                <a:gd name="connsiteY2" fmla="*/ 1540205 h 2201884"/>
                <a:gd name="connsiteX3" fmla="*/ 1807910 w 1840138"/>
                <a:gd name="connsiteY3" fmla="*/ 1699497 h 2201884"/>
                <a:gd name="connsiteX4" fmla="*/ 1817394 w 1840138"/>
                <a:gd name="connsiteY4" fmla="*/ 1845045 h 2201884"/>
                <a:gd name="connsiteX5" fmla="*/ 1840138 w 1840138"/>
                <a:gd name="connsiteY5" fmla="*/ 1922682 h 2201884"/>
                <a:gd name="connsiteX6" fmla="*/ 1613979 w 1840138"/>
                <a:gd name="connsiteY6" fmla="*/ 1997747 h 2201884"/>
                <a:gd name="connsiteX7" fmla="*/ 1002692 w 1840138"/>
                <a:gd name="connsiteY7" fmla="*/ 2195455 h 2201884"/>
                <a:gd name="connsiteX8" fmla="*/ 973678 w 1840138"/>
                <a:gd name="connsiteY8" fmla="*/ 2201884 h 2201884"/>
                <a:gd name="connsiteX9" fmla="*/ 906008 w 1840138"/>
                <a:gd name="connsiteY9" fmla="*/ 2082697 h 2201884"/>
                <a:gd name="connsiteX10" fmla="*/ 792526 w 1840138"/>
                <a:gd name="connsiteY10" fmla="*/ 2011731 h 2201884"/>
                <a:gd name="connsiteX11" fmla="*/ 663775 w 1840138"/>
                <a:gd name="connsiteY11" fmla="*/ 1917297 h 2201884"/>
                <a:gd name="connsiteX12" fmla="*/ 452565 w 1840138"/>
                <a:gd name="connsiteY12" fmla="*/ 1719428 h 2201884"/>
                <a:gd name="connsiteX13" fmla="*/ 297292 w 1840138"/>
                <a:gd name="connsiteY13" fmla="*/ 1430180 h 2201884"/>
                <a:gd name="connsiteX14" fmla="*/ 393654 w 1840138"/>
                <a:gd name="connsiteY14" fmla="*/ 1222506 h 2201884"/>
                <a:gd name="connsiteX15" fmla="*/ 409648 w 1840138"/>
                <a:gd name="connsiteY15" fmla="*/ 1172757 h 2201884"/>
                <a:gd name="connsiteX16" fmla="*/ 170871 w 1840138"/>
                <a:gd name="connsiteY16" fmla="*/ 596591 h 2201884"/>
                <a:gd name="connsiteX17" fmla="*/ 57952 w 1840138"/>
                <a:gd name="connsiteY17" fmla="*/ 311200 h 2201884"/>
                <a:gd name="connsiteX18" fmla="*/ 29582 w 1840138"/>
                <a:gd name="connsiteY18" fmla="*/ 59725 h 2201884"/>
                <a:gd name="connsiteX19" fmla="*/ 166692 w 1840138"/>
                <a:gd name="connsiteY19" fmla="*/ 413 h 2201884"/>
                <a:gd name="connsiteX20" fmla="*/ 280494 w 1840138"/>
                <a:gd name="connsiteY20" fmla="*/ 116707 h 2201884"/>
                <a:gd name="connsiteX21" fmla="*/ 547963 w 1840138"/>
                <a:gd name="connsiteY21" fmla="*/ 703884 h 2201884"/>
                <a:gd name="connsiteX22" fmla="*/ 588067 w 1840138"/>
                <a:gd name="connsiteY22" fmla="*/ 711117 h 2201884"/>
                <a:gd name="connsiteX23" fmla="*/ 852321 w 1840138"/>
                <a:gd name="connsiteY23" fmla="*/ 653492 h 2201884"/>
                <a:gd name="connsiteX24" fmla="*/ 917340 w 1840138"/>
                <a:gd name="connsiteY24" fmla="*/ 683470 h 2201884"/>
                <a:gd name="connsiteX25" fmla="*/ 966365 w 1840138"/>
                <a:gd name="connsiteY25" fmla="*/ 678246 h 2201884"/>
                <a:gd name="connsiteX26" fmla="*/ 1197828 w 1840138"/>
                <a:gd name="connsiteY26" fmla="*/ 634525 h 2201884"/>
                <a:gd name="connsiteX27" fmla="*/ 1262927 w 1840138"/>
                <a:gd name="connsiteY27" fmla="*/ 664824 h 2201884"/>
                <a:gd name="connsiteX28" fmla="*/ 1330598 w 1840138"/>
                <a:gd name="connsiteY28" fmla="*/ 658073 h 2201884"/>
                <a:gd name="connsiteX29" fmla="*/ 1352940 w 1840138"/>
                <a:gd name="connsiteY29" fmla="*/ 639347 h 2201884"/>
                <a:gd name="connsiteX30" fmla="*/ 1399153 w 1840138"/>
                <a:gd name="connsiteY30" fmla="*/ 625765 h 220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0138" h="2201884">
                  <a:moveTo>
                    <a:pt x="1399153" y="625765"/>
                  </a:moveTo>
                  <a:cubicBezTo>
                    <a:pt x="1535780" y="548048"/>
                    <a:pt x="1662603" y="786423"/>
                    <a:pt x="1705439" y="880696"/>
                  </a:cubicBezTo>
                  <a:cubicBezTo>
                    <a:pt x="1799632" y="1087727"/>
                    <a:pt x="1849541" y="1312278"/>
                    <a:pt x="1836843" y="1540205"/>
                  </a:cubicBezTo>
                  <a:cubicBezTo>
                    <a:pt x="1833870" y="1593811"/>
                    <a:pt x="1825351" y="1648944"/>
                    <a:pt x="1807910" y="1699497"/>
                  </a:cubicBezTo>
                  <a:cubicBezTo>
                    <a:pt x="1789747" y="1752058"/>
                    <a:pt x="1799391" y="1797226"/>
                    <a:pt x="1817394" y="1845045"/>
                  </a:cubicBezTo>
                  <a:cubicBezTo>
                    <a:pt x="1826877" y="1870201"/>
                    <a:pt x="1838049" y="1895196"/>
                    <a:pt x="1840138" y="1922682"/>
                  </a:cubicBezTo>
                  <a:cubicBezTo>
                    <a:pt x="1767002" y="1954267"/>
                    <a:pt x="1689446" y="1972832"/>
                    <a:pt x="1613979" y="1997747"/>
                  </a:cubicBezTo>
                  <a:cubicBezTo>
                    <a:pt x="1410645" y="2064855"/>
                    <a:pt x="1206588" y="2129874"/>
                    <a:pt x="1002692" y="2195455"/>
                  </a:cubicBezTo>
                  <a:cubicBezTo>
                    <a:pt x="993288" y="2198509"/>
                    <a:pt x="983323" y="2199795"/>
                    <a:pt x="973678" y="2201884"/>
                  </a:cubicBezTo>
                  <a:cubicBezTo>
                    <a:pt x="953184" y="2160896"/>
                    <a:pt x="949407" y="2109942"/>
                    <a:pt x="906008" y="2082697"/>
                  </a:cubicBezTo>
                  <a:cubicBezTo>
                    <a:pt x="868234" y="2058988"/>
                    <a:pt x="829898" y="2036324"/>
                    <a:pt x="792526" y="2011731"/>
                  </a:cubicBezTo>
                  <a:cubicBezTo>
                    <a:pt x="747921" y="1982316"/>
                    <a:pt x="707254" y="1947998"/>
                    <a:pt x="663775" y="1917297"/>
                  </a:cubicBezTo>
                  <a:cubicBezTo>
                    <a:pt x="584290" y="1861280"/>
                    <a:pt x="518066" y="1790394"/>
                    <a:pt x="452565" y="1719428"/>
                  </a:cubicBezTo>
                  <a:cubicBezTo>
                    <a:pt x="376214" y="1636728"/>
                    <a:pt x="317946" y="1541812"/>
                    <a:pt x="297292" y="1430180"/>
                  </a:cubicBezTo>
                  <a:cubicBezTo>
                    <a:pt x="281298" y="1343783"/>
                    <a:pt x="304284" y="1276434"/>
                    <a:pt x="393654" y="1222506"/>
                  </a:cubicBezTo>
                  <a:cubicBezTo>
                    <a:pt x="414229" y="1210049"/>
                    <a:pt x="419131" y="1195180"/>
                    <a:pt x="409648" y="1172757"/>
                  </a:cubicBezTo>
                  <a:cubicBezTo>
                    <a:pt x="328796" y="981238"/>
                    <a:pt x="248668" y="789397"/>
                    <a:pt x="170871" y="596591"/>
                  </a:cubicBezTo>
                  <a:cubicBezTo>
                    <a:pt x="132615" y="501675"/>
                    <a:pt x="94842" y="406598"/>
                    <a:pt x="57952" y="311200"/>
                  </a:cubicBezTo>
                  <a:cubicBezTo>
                    <a:pt x="26126" y="228982"/>
                    <a:pt x="-37526" y="138567"/>
                    <a:pt x="29582" y="59725"/>
                  </a:cubicBezTo>
                  <a:cubicBezTo>
                    <a:pt x="60685" y="23237"/>
                    <a:pt x="118310" y="-3686"/>
                    <a:pt x="166692" y="413"/>
                  </a:cubicBezTo>
                  <a:cubicBezTo>
                    <a:pt x="229862" y="5797"/>
                    <a:pt x="257187" y="65029"/>
                    <a:pt x="280494" y="116707"/>
                  </a:cubicBezTo>
                  <a:cubicBezTo>
                    <a:pt x="369061" y="313290"/>
                    <a:pt x="464379" y="505774"/>
                    <a:pt x="547963" y="703884"/>
                  </a:cubicBezTo>
                  <a:cubicBezTo>
                    <a:pt x="556965" y="725182"/>
                    <a:pt x="572315" y="722610"/>
                    <a:pt x="588067" y="711117"/>
                  </a:cubicBezTo>
                  <a:cubicBezTo>
                    <a:pt x="667713" y="653171"/>
                    <a:pt x="756199" y="633159"/>
                    <a:pt x="852321" y="653492"/>
                  </a:cubicBezTo>
                  <a:cubicBezTo>
                    <a:pt x="875146" y="658314"/>
                    <a:pt x="897729" y="670209"/>
                    <a:pt x="917340" y="683470"/>
                  </a:cubicBezTo>
                  <a:cubicBezTo>
                    <a:pt x="937432" y="697133"/>
                    <a:pt x="951979" y="693918"/>
                    <a:pt x="966365" y="678246"/>
                  </a:cubicBezTo>
                  <a:cubicBezTo>
                    <a:pt x="1032670" y="605833"/>
                    <a:pt x="1113681" y="612906"/>
                    <a:pt x="1197828" y="634525"/>
                  </a:cubicBezTo>
                  <a:cubicBezTo>
                    <a:pt x="1221617" y="640633"/>
                    <a:pt x="1242835" y="650438"/>
                    <a:pt x="1262927" y="664824"/>
                  </a:cubicBezTo>
                  <a:cubicBezTo>
                    <a:pt x="1286395" y="681621"/>
                    <a:pt x="1310264" y="688453"/>
                    <a:pt x="1330598" y="658073"/>
                  </a:cubicBezTo>
                  <a:cubicBezTo>
                    <a:pt x="1335741" y="650358"/>
                    <a:pt x="1348601" y="649554"/>
                    <a:pt x="1352940" y="639347"/>
                  </a:cubicBezTo>
                  <a:cubicBezTo>
                    <a:pt x="1365478" y="625122"/>
                    <a:pt x="1384767" y="633963"/>
                    <a:pt x="1399153" y="625765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CB0C366-828F-48D2-94B0-9635D9D0E570}"/>
              </a:ext>
            </a:extLst>
          </p:cNvPr>
          <p:cNvGrpSpPr/>
          <p:nvPr/>
        </p:nvGrpSpPr>
        <p:grpSpPr>
          <a:xfrm>
            <a:off x="-61595" y="3608413"/>
            <a:ext cx="2306841" cy="3497110"/>
            <a:chOff x="-73010" y="3081131"/>
            <a:chExt cx="2306841" cy="3497110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D5FEBA1-85F3-487B-ACC7-1BF5C896B274}"/>
                </a:ext>
              </a:extLst>
            </p:cNvPr>
            <p:cNvGrpSpPr/>
            <p:nvPr/>
          </p:nvGrpSpPr>
          <p:grpSpPr>
            <a:xfrm>
              <a:off x="803563" y="3081131"/>
              <a:ext cx="1430268" cy="2377984"/>
              <a:chOff x="803563" y="3081131"/>
              <a:chExt cx="1430268" cy="2377984"/>
            </a:xfrm>
          </p:grpSpPr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279A9D6-A7E8-4F1A-8BCF-46E53558B669}"/>
                  </a:ext>
                </a:extLst>
              </p:cNvPr>
              <p:cNvSpPr/>
              <p:nvPr/>
            </p:nvSpPr>
            <p:spPr>
              <a:xfrm>
                <a:off x="803563" y="3723145"/>
                <a:ext cx="1066873" cy="1527666"/>
              </a:xfrm>
              <a:custGeom>
                <a:avLst/>
                <a:gdLst>
                  <a:gd name="connsiteX0" fmla="*/ 1058599 w 1574328"/>
                  <a:gd name="connsiteY0" fmla="*/ 2050559 h 2254295"/>
                  <a:gd name="connsiteX1" fmla="*/ 902924 w 1574328"/>
                  <a:gd name="connsiteY1" fmla="*/ 2123776 h 2254295"/>
                  <a:gd name="connsiteX2" fmla="*/ 695974 w 1574328"/>
                  <a:gd name="connsiteY2" fmla="*/ 2254295 h 2254295"/>
                  <a:gd name="connsiteX3" fmla="*/ 15729 w 1574328"/>
                  <a:gd name="connsiteY3" fmla="*/ 1575819 h 2254295"/>
                  <a:gd name="connsiteX4" fmla="*/ 3111 w 1574328"/>
                  <a:gd name="connsiteY4" fmla="*/ 1321370 h 2254295"/>
                  <a:gd name="connsiteX5" fmla="*/ 12595 w 1574328"/>
                  <a:gd name="connsiteY5" fmla="*/ 1036542 h 2254295"/>
                  <a:gd name="connsiteX6" fmla="*/ 22962 w 1574328"/>
                  <a:gd name="connsiteY6" fmla="*/ 363531 h 2254295"/>
                  <a:gd name="connsiteX7" fmla="*/ 1825 w 1574328"/>
                  <a:gd name="connsiteY7" fmla="*/ 229796 h 2254295"/>
                  <a:gd name="connsiteX8" fmla="*/ 46269 w 1574328"/>
                  <a:gd name="connsiteY8" fmla="*/ 41411 h 2254295"/>
                  <a:gd name="connsiteX9" fmla="*/ 203712 w 1574328"/>
                  <a:gd name="connsiteY9" fmla="*/ 45269 h 2254295"/>
                  <a:gd name="connsiteX10" fmla="*/ 295655 w 1574328"/>
                  <a:gd name="connsiteY10" fmla="*/ 200221 h 2254295"/>
                  <a:gd name="connsiteX11" fmla="*/ 826091 w 1574328"/>
                  <a:gd name="connsiteY11" fmla="*/ 618140 h 2254295"/>
                  <a:gd name="connsiteX12" fmla="*/ 1574328 w 1574328"/>
                  <a:gd name="connsiteY12" fmla="*/ 1568746 h 2254295"/>
                  <a:gd name="connsiteX13" fmla="*/ 1166374 w 1574328"/>
                  <a:gd name="connsiteY13" fmla="*/ 1989720 h 2254295"/>
                  <a:gd name="connsiteX14" fmla="*/ 1058599 w 1574328"/>
                  <a:gd name="connsiteY14" fmla="*/ 2050559 h 225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4328" h="2254295">
                    <a:moveTo>
                      <a:pt x="1058599" y="2050559"/>
                    </a:moveTo>
                    <a:cubicBezTo>
                      <a:pt x="1007645" y="2076840"/>
                      <a:pt x="955405" y="2100790"/>
                      <a:pt x="902924" y="2123776"/>
                    </a:cubicBezTo>
                    <a:cubicBezTo>
                      <a:pt x="884922" y="2131652"/>
                      <a:pt x="680623" y="2241999"/>
                      <a:pt x="695974" y="2254295"/>
                    </a:cubicBezTo>
                    <a:cubicBezTo>
                      <a:pt x="637224" y="2207360"/>
                      <a:pt x="22641" y="1584338"/>
                      <a:pt x="15729" y="1575819"/>
                    </a:cubicBezTo>
                    <a:cubicBezTo>
                      <a:pt x="30196" y="1489181"/>
                      <a:pt x="8014" y="1407687"/>
                      <a:pt x="3111" y="1321370"/>
                    </a:cubicBezTo>
                    <a:cubicBezTo>
                      <a:pt x="-2354" y="1226374"/>
                      <a:pt x="3915" y="1131136"/>
                      <a:pt x="12595" y="1036542"/>
                    </a:cubicBezTo>
                    <a:cubicBezTo>
                      <a:pt x="33491" y="808615"/>
                      <a:pt x="51734" y="591859"/>
                      <a:pt x="22962" y="363531"/>
                    </a:cubicBezTo>
                    <a:cubicBezTo>
                      <a:pt x="17336" y="318765"/>
                      <a:pt x="6326" y="274642"/>
                      <a:pt x="1825" y="229796"/>
                    </a:cubicBezTo>
                    <a:cubicBezTo>
                      <a:pt x="-5006" y="162447"/>
                      <a:pt x="6808" y="97830"/>
                      <a:pt x="46269" y="41411"/>
                    </a:cubicBezTo>
                    <a:cubicBezTo>
                      <a:pt x="86132" y="-15571"/>
                      <a:pt x="148258" y="-13240"/>
                      <a:pt x="203712" y="45269"/>
                    </a:cubicBezTo>
                    <a:cubicBezTo>
                      <a:pt x="218420" y="56279"/>
                      <a:pt x="295655" y="184790"/>
                      <a:pt x="295655" y="200221"/>
                    </a:cubicBezTo>
                    <a:cubicBezTo>
                      <a:pt x="439274" y="618301"/>
                      <a:pt x="351913" y="883358"/>
                      <a:pt x="826091" y="618140"/>
                    </a:cubicBezTo>
                    <a:cubicBezTo>
                      <a:pt x="916748" y="616774"/>
                      <a:pt x="1574328" y="1553074"/>
                      <a:pt x="1574328" y="1568746"/>
                    </a:cubicBezTo>
                    <a:cubicBezTo>
                      <a:pt x="1493155" y="1695087"/>
                      <a:pt x="1335632" y="1884195"/>
                      <a:pt x="1166374" y="1989720"/>
                    </a:cubicBezTo>
                    <a:cubicBezTo>
                      <a:pt x="1131253" y="2011500"/>
                      <a:pt x="1095247" y="2031673"/>
                      <a:pt x="1058599" y="205055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27" name="Group 246">
                <a:extLst>
                  <a:ext uri="{FF2B5EF4-FFF2-40B4-BE49-F238E27FC236}">
                    <a16:creationId xmlns:a16="http://schemas.microsoft.com/office/drawing/2014/main" id="{C4A7466F-15FD-4E0C-A63B-736BC7F6E741}"/>
                  </a:ext>
                </a:extLst>
              </p:cNvPr>
              <p:cNvGrpSpPr/>
              <p:nvPr/>
            </p:nvGrpSpPr>
            <p:grpSpPr>
              <a:xfrm>
                <a:off x="1028901" y="3081131"/>
                <a:ext cx="1022927" cy="2026676"/>
                <a:chOff x="8649228" y="336363"/>
                <a:chExt cx="3202165" cy="6344295"/>
              </a:xfrm>
            </p:grpSpPr>
            <p:sp>
              <p:nvSpPr>
                <p:cNvPr id="30" name="Freeform: Shape 247">
                  <a:extLst>
                    <a:ext uri="{FF2B5EF4-FFF2-40B4-BE49-F238E27FC236}">
                      <a16:creationId xmlns:a16="http://schemas.microsoft.com/office/drawing/2014/main" id="{B9FD1EBD-9046-43CB-8F17-CF90FFB60678}"/>
                    </a:ext>
                  </a:extLst>
                </p:cNvPr>
                <p:cNvSpPr/>
                <p:nvPr/>
              </p:nvSpPr>
              <p:spPr>
                <a:xfrm>
                  <a:off x="8688117" y="336363"/>
                  <a:ext cx="3163276" cy="6344295"/>
                </a:xfrm>
                <a:custGeom>
                  <a:avLst/>
                  <a:gdLst>
                    <a:gd name="connsiteX0" fmla="*/ 2735492 w 3163276"/>
                    <a:gd name="connsiteY0" fmla="*/ 6344296 h 6344296"/>
                    <a:gd name="connsiteX1" fmla="*/ 427705 w 3163276"/>
                    <a:gd name="connsiteY1" fmla="*/ 6344296 h 6344296"/>
                    <a:gd name="connsiteX2" fmla="*/ 0 w 3163276"/>
                    <a:gd name="connsiteY2" fmla="*/ 5916591 h 6344296"/>
                    <a:gd name="connsiteX3" fmla="*/ 0 w 3163276"/>
                    <a:gd name="connsiteY3" fmla="*/ 427705 h 6344296"/>
                    <a:gd name="connsiteX4" fmla="*/ 427705 w 3163276"/>
                    <a:gd name="connsiteY4" fmla="*/ 0 h 6344296"/>
                    <a:gd name="connsiteX5" fmla="*/ 2735571 w 3163276"/>
                    <a:gd name="connsiteY5" fmla="*/ 0 h 6344296"/>
                    <a:gd name="connsiteX6" fmla="*/ 3163277 w 3163276"/>
                    <a:gd name="connsiteY6" fmla="*/ 427705 h 6344296"/>
                    <a:gd name="connsiteX7" fmla="*/ 3163277 w 3163276"/>
                    <a:gd name="connsiteY7" fmla="*/ 5916591 h 6344296"/>
                    <a:gd name="connsiteX8" fmla="*/ 2735492 w 3163276"/>
                    <a:gd name="connsiteY8" fmla="*/ 6344296 h 634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3276" h="6344296">
                      <a:moveTo>
                        <a:pt x="2735492" y="6344296"/>
                      </a:moveTo>
                      <a:lnTo>
                        <a:pt x="427705" y="6344296"/>
                      </a:lnTo>
                      <a:cubicBezTo>
                        <a:pt x="191517" y="6344296"/>
                        <a:pt x="0" y="6152779"/>
                        <a:pt x="0" y="5916591"/>
                      </a:cubicBezTo>
                      <a:lnTo>
                        <a:pt x="0" y="427705"/>
                      </a:lnTo>
                      <a:cubicBezTo>
                        <a:pt x="0" y="191517"/>
                        <a:pt x="191517" y="0"/>
                        <a:pt x="427705" y="0"/>
                      </a:cubicBezTo>
                      <a:lnTo>
                        <a:pt x="2735571" y="0"/>
                      </a:lnTo>
                      <a:cubicBezTo>
                        <a:pt x="2971760" y="0"/>
                        <a:pt x="3163277" y="191517"/>
                        <a:pt x="3163277" y="427705"/>
                      </a:cubicBezTo>
                      <a:lnTo>
                        <a:pt x="3163277" y="5916591"/>
                      </a:lnTo>
                      <a:cubicBezTo>
                        <a:pt x="3163197" y="6152779"/>
                        <a:pt x="2971680" y="6344296"/>
                        <a:pt x="2735492" y="6344296"/>
                      </a:cubicBezTo>
                      <a:close/>
                    </a:path>
                  </a:pathLst>
                </a:custGeom>
                <a:solidFill>
                  <a:srgbClr val="537EC0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248">
                  <a:extLst>
                    <a:ext uri="{FF2B5EF4-FFF2-40B4-BE49-F238E27FC236}">
                      <a16:creationId xmlns:a16="http://schemas.microsoft.com/office/drawing/2014/main" id="{30E1C4B5-6C21-4373-AB95-72FCFD9FA051}"/>
                    </a:ext>
                  </a:extLst>
                </p:cNvPr>
                <p:cNvSpPr/>
                <p:nvPr/>
              </p:nvSpPr>
              <p:spPr>
                <a:xfrm>
                  <a:off x="8857417" y="502456"/>
                  <a:ext cx="2824675" cy="6012111"/>
                </a:xfrm>
                <a:custGeom>
                  <a:avLst/>
                  <a:gdLst>
                    <a:gd name="connsiteX0" fmla="*/ 2505165 w 2824676"/>
                    <a:gd name="connsiteY0" fmla="*/ 6012112 h 6012111"/>
                    <a:gd name="connsiteX1" fmla="*/ 319512 w 2824676"/>
                    <a:gd name="connsiteY1" fmla="*/ 6012112 h 6012111"/>
                    <a:gd name="connsiteX2" fmla="*/ 0 w 2824676"/>
                    <a:gd name="connsiteY2" fmla="*/ 5692600 h 6012111"/>
                    <a:gd name="connsiteX3" fmla="*/ 0 w 2824676"/>
                    <a:gd name="connsiteY3" fmla="*/ 319512 h 6012111"/>
                    <a:gd name="connsiteX4" fmla="*/ 319512 w 2824676"/>
                    <a:gd name="connsiteY4" fmla="*/ 0 h 6012111"/>
                    <a:gd name="connsiteX5" fmla="*/ 2505165 w 2824676"/>
                    <a:gd name="connsiteY5" fmla="*/ 0 h 6012111"/>
                    <a:gd name="connsiteX6" fmla="*/ 2824677 w 2824676"/>
                    <a:gd name="connsiteY6" fmla="*/ 319512 h 6012111"/>
                    <a:gd name="connsiteX7" fmla="*/ 2824677 w 2824676"/>
                    <a:gd name="connsiteY7" fmla="*/ 5692600 h 6012111"/>
                    <a:gd name="connsiteX8" fmla="*/ 2505165 w 2824676"/>
                    <a:gd name="connsiteY8" fmla="*/ 6012112 h 601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4676" h="6012111">
                      <a:moveTo>
                        <a:pt x="2505165" y="6012112"/>
                      </a:moveTo>
                      <a:lnTo>
                        <a:pt x="319512" y="6012112"/>
                      </a:lnTo>
                      <a:cubicBezTo>
                        <a:pt x="143044" y="6012112"/>
                        <a:pt x="0" y="5869068"/>
                        <a:pt x="0" y="5692600"/>
                      </a:cubicBezTo>
                      <a:lnTo>
                        <a:pt x="0" y="319512"/>
                      </a:lnTo>
                      <a:cubicBezTo>
                        <a:pt x="0" y="143044"/>
                        <a:pt x="143044" y="0"/>
                        <a:pt x="319512" y="0"/>
                      </a:cubicBezTo>
                      <a:lnTo>
                        <a:pt x="2505165" y="0"/>
                      </a:lnTo>
                      <a:cubicBezTo>
                        <a:pt x="2681633" y="0"/>
                        <a:pt x="2824677" y="143044"/>
                        <a:pt x="2824677" y="319512"/>
                      </a:cubicBezTo>
                      <a:lnTo>
                        <a:pt x="2824677" y="5692600"/>
                      </a:lnTo>
                      <a:cubicBezTo>
                        <a:pt x="2824677" y="5869068"/>
                        <a:pt x="2681633" y="6012112"/>
                        <a:pt x="2505165" y="6012112"/>
                      </a:cubicBezTo>
                      <a:close/>
                    </a:path>
                  </a:pathLst>
                </a:custGeom>
                <a:solidFill>
                  <a:srgbClr val="C7D2E7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249">
                  <a:extLst>
                    <a:ext uri="{FF2B5EF4-FFF2-40B4-BE49-F238E27FC236}">
                      <a16:creationId xmlns:a16="http://schemas.microsoft.com/office/drawing/2014/main" id="{D0211FD6-4A0D-4565-8E3A-1EAB59973956}"/>
                    </a:ext>
                  </a:extLst>
                </p:cNvPr>
                <p:cNvSpPr/>
                <p:nvPr/>
              </p:nvSpPr>
              <p:spPr>
                <a:xfrm>
                  <a:off x="9482659" y="443288"/>
                  <a:ext cx="1574192" cy="285136"/>
                </a:xfrm>
                <a:custGeom>
                  <a:avLst/>
                  <a:gdLst>
                    <a:gd name="connsiteX0" fmla="*/ 1462039 w 1574192"/>
                    <a:gd name="connsiteY0" fmla="*/ 285137 h 285136"/>
                    <a:gd name="connsiteX1" fmla="*/ 112154 w 1574192"/>
                    <a:gd name="connsiteY1" fmla="*/ 285137 h 285136"/>
                    <a:gd name="connsiteX2" fmla="*/ 0 w 1574192"/>
                    <a:gd name="connsiteY2" fmla="*/ 172983 h 285136"/>
                    <a:gd name="connsiteX3" fmla="*/ 0 w 1574192"/>
                    <a:gd name="connsiteY3" fmla="*/ 4435 h 285136"/>
                    <a:gd name="connsiteX4" fmla="*/ 4435 w 1574192"/>
                    <a:gd name="connsiteY4" fmla="*/ 0 h 285136"/>
                    <a:gd name="connsiteX5" fmla="*/ 1569758 w 1574192"/>
                    <a:gd name="connsiteY5" fmla="*/ 0 h 285136"/>
                    <a:gd name="connsiteX6" fmla="*/ 1574193 w 1574192"/>
                    <a:gd name="connsiteY6" fmla="*/ 4435 h 285136"/>
                    <a:gd name="connsiteX7" fmla="*/ 1574193 w 1574192"/>
                    <a:gd name="connsiteY7" fmla="*/ 172983 h 285136"/>
                    <a:gd name="connsiteX8" fmla="*/ 1462039 w 1574192"/>
                    <a:gd name="connsiteY8" fmla="*/ 285137 h 28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192" h="285136">
                      <a:moveTo>
                        <a:pt x="1462039" y="285137"/>
                      </a:moveTo>
                      <a:lnTo>
                        <a:pt x="112154" y="285137"/>
                      </a:lnTo>
                      <a:cubicBezTo>
                        <a:pt x="50216" y="285137"/>
                        <a:pt x="0" y="234921"/>
                        <a:pt x="0" y="172983"/>
                      </a:cubicBezTo>
                      <a:lnTo>
                        <a:pt x="0" y="4435"/>
                      </a:lnTo>
                      <a:cubicBezTo>
                        <a:pt x="0" y="1980"/>
                        <a:pt x="1980" y="0"/>
                        <a:pt x="4435" y="0"/>
                      </a:cubicBezTo>
                      <a:lnTo>
                        <a:pt x="1569758" y="0"/>
                      </a:lnTo>
                      <a:cubicBezTo>
                        <a:pt x="1572213" y="0"/>
                        <a:pt x="1574193" y="1980"/>
                        <a:pt x="1574193" y="4435"/>
                      </a:cubicBezTo>
                      <a:lnTo>
                        <a:pt x="1574193" y="172983"/>
                      </a:lnTo>
                      <a:cubicBezTo>
                        <a:pt x="1574193" y="234921"/>
                        <a:pt x="1523977" y="285137"/>
                        <a:pt x="1462039" y="285137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250">
                  <a:extLst>
                    <a:ext uri="{FF2B5EF4-FFF2-40B4-BE49-F238E27FC236}">
                      <a16:creationId xmlns:a16="http://schemas.microsoft.com/office/drawing/2014/main" id="{DAF2376A-4993-47C5-BB52-B1096B120040}"/>
                    </a:ext>
                  </a:extLst>
                </p:cNvPr>
                <p:cNvSpPr/>
                <p:nvPr/>
              </p:nvSpPr>
              <p:spPr>
                <a:xfrm>
                  <a:off x="8649228" y="1134306"/>
                  <a:ext cx="38889" cy="235000"/>
                </a:xfrm>
                <a:custGeom>
                  <a:avLst/>
                  <a:gdLst>
                    <a:gd name="connsiteX0" fmla="*/ 0 w 38889"/>
                    <a:gd name="connsiteY0" fmla="*/ 211793 h 235000"/>
                    <a:gd name="connsiteX1" fmla="*/ 0 w 38889"/>
                    <a:gd name="connsiteY1" fmla="*/ 23207 h 235000"/>
                    <a:gd name="connsiteX2" fmla="*/ 23207 w 38889"/>
                    <a:gd name="connsiteY2" fmla="*/ 0 h 235000"/>
                    <a:gd name="connsiteX3" fmla="*/ 31048 w 38889"/>
                    <a:gd name="connsiteY3" fmla="*/ 0 h 235000"/>
                    <a:gd name="connsiteX4" fmla="*/ 38889 w 38889"/>
                    <a:gd name="connsiteY4" fmla="*/ 7841 h 235000"/>
                    <a:gd name="connsiteX5" fmla="*/ 38889 w 38889"/>
                    <a:gd name="connsiteY5" fmla="*/ 227159 h 235000"/>
                    <a:gd name="connsiteX6" fmla="*/ 31048 w 38889"/>
                    <a:gd name="connsiteY6" fmla="*/ 235000 h 235000"/>
                    <a:gd name="connsiteX7" fmla="*/ 23207 w 38889"/>
                    <a:gd name="connsiteY7" fmla="*/ 235000 h 235000"/>
                    <a:gd name="connsiteX8" fmla="*/ 0 w 38889"/>
                    <a:gd name="connsiteY8" fmla="*/ 211793 h 23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89" h="235000">
                      <a:moveTo>
                        <a:pt x="0" y="211793"/>
                      </a:moveTo>
                      <a:lnTo>
                        <a:pt x="0" y="23207"/>
                      </a:lnTo>
                      <a:cubicBezTo>
                        <a:pt x="0" y="10376"/>
                        <a:pt x="10376" y="0"/>
                        <a:pt x="23207" y="0"/>
                      </a:cubicBezTo>
                      <a:lnTo>
                        <a:pt x="31048" y="0"/>
                      </a:lnTo>
                      <a:cubicBezTo>
                        <a:pt x="35404" y="0"/>
                        <a:pt x="38889" y="3485"/>
                        <a:pt x="38889" y="7841"/>
                      </a:cubicBezTo>
                      <a:lnTo>
                        <a:pt x="38889" y="227159"/>
                      </a:lnTo>
                      <a:cubicBezTo>
                        <a:pt x="38889" y="231515"/>
                        <a:pt x="35404" y="235000"/>
                        <a:pt x="31048" y="235000"/>
                      </a:cubicBezTo>
                      <a:lnTo>
                        <a:pt x="23207" y="235000"/>
                      </a:lnTo>
                      <a:cubicBezTo>
                        <a:pt x="10376" y="235000"/>
                        <a:pt x="0" y="224545"/>
                        <a:pt x="0" y="211793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251">
                  <a:extLst>
                    <a:ext uri="{FF2B5EF4-FFF2-40B4-BE49-F238E27FC236}">
                      <a16:creationId xmlns:a16="http://schemas.microsoft.com/office/drawing/2014/main" id="{FD8546C0-7197-4833-99C2-3D6211933F07}"/>
                    </a:ext>
                  </a:extLst>
                </p:cNvPr>
                <p:cNvSpPr/>
                <p:nvPr/>
              </p:nvSpPr>
              <p:spPr>
                <a:xfrm>
                  <a:off x="8649228" y="2184561"/>
                  <a:ext cx="38810" cy="460416"/>
                </a:xfrm>
                <a:custGeom>
                  <a:avLst/>
                  <a:gdLst>
                    <a:gd name="connsiteX0" fmla="*/ 0 w 38810"/>
                    <a:gd name="connsiteY0" fmla="*/ 434755 h 460416"/>
                    <a:gd name="connsiteX1" fmla="*/ 0 w 38810"/>
                    <a:gd name="connsiteY1" fmla="*/ 25583 h 460416"/>
                    <a:gd name="connsiteX2" fmla="*/ 25583 w 38810"/>
                    <a:gd name="connsiteY2" fmla="*/ 0 h 460416"/>
                    <a:gd name="connsiteX3" fmla="*/ 28514 w 38810"/>
                    <a:gd name="connsiteY3" fmla="*/ 0 h 460416"/>
                    <a:gd name="connsiteX4" fmla="*/ 38810 w 38810"/>
                    <a:gd name="connsiteY4" fmla="*/ 10297 h 460416"/>
                    <a:gd name="connsiteX5" fmla="*/ 38810 w 38810"/>
                    <a:gd name="connsiteY5" fmla="*/ 450120 h 460416"/>
                    <a:gd name="connsiteX6" fmla="*/ 28514 w 38810"/>
                    <a:gd name="connsiteY6" fmla="*/ 460417 h 460416"/>
                    <a:gd name="connsiteX7" fmla="*/ 25583 w 38810"/>
                    <a:gd name="connsiteY7" fmla="*/ 460417 h 460416"/>
                    <a:gd name="connsiteX8" fmla="*/ 0 w 38810"/>
                    <a:gd name="connsiteY8" fmla="*/ 434755 h 46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10" h="460416">
                      <a:moveTo>
                        <a:pt x="0" y="434755"/>
                      </a:moveTo>
                      <a:lnTo>
                        <a:pt x="0" y="25583"/>
                      </a:lnTo>
                      <a:cubicBezTo>
                        <a:pt x="0" y="11405"/>
                        <a:pt x="11485" y="0"/>
                        <a:pt x="25583" y="0"/>
                      </a:cubicBezTo>
                      <a:lnTo>
                        <a:pt x="28514" y="0"/>
                      </a:lnTo>
                      <a:cubicBezTo>
                        <a:pt x="34216" y="0"/>
                        <a:pt x="38810" y="4594"/>
                        <a:pt x="38810" y="10297"/>
                      </a:cubicBezTo>
                      <a:lnTo>
                        <a:pt x="38810" y="450120"/>
                      </a:lnTo>
                      <a:cubicBezTo>
                        <a:pt x="38810" y="455823"/>
                        <a:pt x="34216" y="460417"/>
                        <a:pt x="28514" y="460417"/>
                      </a:cubicBezTo>
                      <a:lnTo>
                        <a:pt x="25583" y="460417"/>
                      </a:lnTo>
                      <a:cubicBezTo>
                        <a:pt x="11485" y="460417"/>
                        <a:pt x="0" y="448932"/>
                        <a:pt x="0" y="434755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5" name="Group 252">
                  <a:extLst>
                    <a:ext uri="{FF2B5EF4-FFF2-40B4-BE49-F238E27FC236}">
                      <a16:creationId xmlns:a16="http://schemas.microsoft.com/office/drawing/2014/main" id="{B364C6EB-54D9-478A-AA20-96720C53A5D8}"/>
                    </a:ext>
                  </a:extLst>
                </p:cNvPr>
                <p:cNvGrpSpPr/>
                <p:nvPr/>
              </p:nvGrpSpPr>
              <p:grpSpPr>
                <a:xfrm>
                  <a:off x="9957333" y="558847"/>
                  <a:ext cx="624845" cy="109460"/>
                  <a:chOff x="9998875" y="558847"/>
                  <a:chExt cx="624845" cy="109460"/>
                </a:xfrm>
              </p:grpSpPr>
              <p:sp>
                <p:nvSpPr>
                  <p:cNvPr id="36" name="Freeform: Shape 253">
                    <a:extLst>
                      <a:ext uri="{FF2B5EF4-FFF2-40B4-BE49-F238E27FC236}">
                        <a16:creationId xmlns:a16="http://schemas.microsoft.com/office/drawing/2014/main" id="{68A16CF3-24A4-4795-B7D7-E5DD3A185357}"/>
                      </a:ext>
                    </a:extLst>
                  </p:cNvPr>
                  <p:cNvSpPr/>
                  <p:nvPr/>
                </p:nvSpPr>
                <p:spPr>
                  <a:xfrm>
                    <a:off x="9998875" y="590054"/>
                    <a:ext cx="442595" cy="47047"/>
                  </a:xfrm>
                  <a:custGeom>
                    <a:avLst/>
                    <a:gdLst>
                      <a:gd name="connsiteX0" fmla="*/ 419072 w 442595"/>
                      <a:gd name="connsiteY0" fmla="*/ 47048 h 47047"/>
                      <a:gd name="connsiteX1" fmla="*/ 23524 w 442595"/>
                      <a:gd name="connsiteY1" fmla="*/ 47048 h 47047"/>
                      <a:gd name="connsiteX2" fmla="*/ 0 w 442595"/>
                      <a:gd name="connsiteY2" fmla="*/ 23524 h 47047"/>
                      <a:gd name="connsiteX3" fmla="*/ 0 w 442595"/>
                      <a:gd name="connsiteY3" fmla="*/ 23524 h 47047"/>
                      <a:gd name="connsiteX4" fmla="*/ 23524 w 442595"/>
                      <a:gd name="connsiteY4" fmla="*/ 0 h 47047"/>
                      <a:gd name="connsiteX5" fmla="*/ 419072 w 442595"/>
                      <a:gd name="connsiteY5" fmla="*/ 0 h 47047"/>
                      <a:gd name="connsiteX6" fmla="*/ 442596 w 442595"/>
                      <a:gd name="connsiteY6" fmla="*/ 23524 h 47047"/>
                      <a:gd name="connsiteX7" fmla="*/ 442596 w 442595"/>
                      <a:gd name="connsiteY7" fmla="*/ 23524 h 47047"/>
                      <a:gd name="connsiteX8" fmla="*/ 419072 w 442595"/>
                      <a:gd name="connsiteY8" fmla="*/ 47048 h 47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2595" h="47047">
                        <a:moveTo>
                          <a:pt x="419072" y="47048"/>
                        </a:moveTo>
                        <a:lnTo>
                          <a:pt x="23524" y="47048"/>
                        </a:lnTo>
                        <a:cubicBezTo>
                          <a:pt x="10534" y="47048"/>
                          <a:pt x="0" y="36513"/>
                          <a:pt x="0" y="23524"/>
                        </a:cubicBezTo>
                        <a:lnTo>
                          <a:pt x="0" y="23524"/>
                        </a:lnTo>
                        <a:cubicBezTo>
                          <a:pt x="0" y="10534"/>
                          <a:pt x="10534" y="0"/>
                          <a:pt x="23524" y="0"/>
                        </a:cubicBezTo>
                        <a:lnTo>
                          <a:pt x="419072" y="0"/>
                        </a:lnTo>
                        <a:cubicBezTo>
                          <a:pt x="432062" y="0"/>
                          <a:pt x="442596" y="10534"/>
                          <a:pt x="442596" y="23524"/>
                        </a:cubicBezTo>
                        <a:lnTo>
                          <a:pt x="442596" y="23524"/>
                        </a:lnTo>
                        <a:cubicBezTo>
                          <a:pt x="442596" y="36513"/>
                          <a:pt x="432062" y="47048"/>
                          <a:pt x="419072" y="47048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254">
                    <a:extLst>
                      <a:ext uri="{FF2B5EF4-FFF2-40B4-BE49-F238E27FC236}">
                        <a16:creationId xmlns:a16="http://schemas.microsoft.com/office/drawing/2014/main" id="{F2180427-B78F-4D8D-BD62-148D272C32E7}"/>
                      </a:ext>
                    </a:extLst>
                  </p:cNvPr>
                  <p:cNvSpPr/>
                  <p:nvPr/>
                </p:nvSpPr>
                <p:spPr>
                  <a:xfrm>
                    <a:off x="10514260" y="558847"/>
                    <a:ext cx="109460" cy="109460"/>
                  </a:xfrm>
                  <a:custGeom>
                    <a:avLst/>
                    <a:gdLst>
                      <a:gd name="connsiteX0" fmla="*/ 109461 w 109460"/>
                      <a:gd name="connsiteY0" fmla="*/ 54730 h 109460"/>
                      <a:gd name="connsiteX1" fmla="*/ 54730 w 109460"/>
                      <a:gd name="connsiteY1" fmla="*/ 109461 h 109460"/>
                      <a:gd name="connsiteX2" fmla="*/ 0 w 109460"/>
                      <a:gd name="connsiteY2" fmla="*/ 54730 h 109460"/>
                      <a:gd name="connsiteX3" fmla="*/ 54730 w 109460"/>
                      <a:gd name="connsiteY3" fmla="*/ 0 h 109460"/>
                      <a:gd name="connsiteX4" fmla="*/ 109461 w 109460"/>
                      <a:gd name="connsiteY4" fmla="*/ 54730 h 109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60" h="109460">
                        <a:moveTo>
                          <a:pt x="109461" y="54730"/>
                        </a:moveTo>
                        <a:cubicBezTo>
                          <a:pt x="109461" y="84957"/>
                          <a:pt x="84957" y="109461"/>
                          <a:pt x="54730" y="109461"/>
                        </a:cubicBezTo>
                        <a:cubicBezTo>
                          <a:pt x="24504" y="109461"/>
                          <a:pt x="0" y="84957"/>
                          <a:pt x="0" y="54730"/>
                        </a:cubicBezTo>
                        <a:cubicBezTo>
                          <a:pt x="0" y="24504"/>
                          <a:pt x="24504" y="0"/>
                          <a:pt x="54730" y="0"/>
                        </a:cubicBezTo>
                        <a:cubicBezTo>
                          <a:pt x="84957" y="0"/>
                          <a:pt x="109461" y="24504"/>
                          <a:pt x="109461" y="54730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E37AB56-A763-4F97-BC58-1FF47C594962}"/>
                  </a:ext>
                </a:extLst>
              </p:cNvPr>
              <p:cNvSpPr/>
              <p:nvPr/>
            </p:nvSpPr>
            <p:spPr>
              <a:xfrm>
                <a:off x="1824733" y="3575474"/>
                <a:ext cx="409098" cy="1098260"/>
              </a:xfrm>
              <a:custGeom>
                <a:avLst/>
                <a:gdLst>
                  <a:gd name="connsiteX0" fmla="*/ 277996 w 409098"/>
                  <a:gd name="connsiteY0" fmla="*/ 1778 h 1098260"/>
                  <a:gd name="connsiteX1" fmla="*/ 346893 w 409098"/>
                  <a:gd name="connsiteY1" fmla="*/ 53137 h 1098260"/>
                  <a:gd name="connsiteX2" fmla="*/ 386052 w 409098"/>
                  <a:gd name="connsiteY2" fmla="*/ 103788 h 1098260"/>
                  <a:gd name="connsiteX3" fmla="*/ 375976 w 409098"/>
                  <a:gd name="connsiteY3" fmla="*/ 161247 h 1098260"/>
                  <a:gd name="connsiteX4" fmla="*/ 302450 w 409098"/>
                  <a:gd name="connsiteY4" fmla="*/ 234828 h 1098260"/>
                  <a:gd name="connsiteX5" fmla="*/ 290904 w 409098"/>
                  <a:gd name="connsiteY5" fmla="*/ 250404 h 1098260"/>
                  <a:gd name="connsiteX6" fmla="*/ 293300 w 409098"/>
                  <a:gd name="connsiteY6" fmla="*/ 283246 h 1098260"/>
                  <a:gd name="connsiteX7" fmla="*/ 375432 w 409098"/>
                  <a:gd name="connsiteY7" fmla="*/ 394189 h 1098260"/>
                  <a:gd name="connsiteX8" fmla="*/ 367098 w 409098"/>
                  <a:gd name="connsiteY8" fmla="*/ 448816 h 1098260"/>
                  <a:gd name="connsiteX9" fmla="*/ 314704 w 409098"/>
                  <a:gd name="connsiteY9" fmla="*/ 500937 h 1098260"/>
                  <a:gd name="connsiteX10" fmla="*/ 314269 w 409098"/>
                  <a:gd name="connsiteY10" fmla="*/ 531873 h 1098260"/>
                  <a:gd name="connsiteX11" fmla="*/ 384309 w 409098"/>
                  <a:gd name="connsiteY11" fmla="*/ 601150 h 1098260"/>
                  <a:gd name="connsiteX12" fmla="*/ 385235 w 409098"/>
                  <a:gd name="connsiteY12" fmla="*/ 701418 h 1098260"/>
                  <a:gd name="connsiteX13" fmla="*/ 295206 w 409098"/>
                  <a:gd name="connsiteY13" fmla="*/ 791773 h 1098260"/>
                  <a:gd name="connsiteX14" fmla="*/ 296078 w 409098"/>
                  <a:gd name="connsiteY14" fmla="*/ 818624 h 1098260"/>
                  <a:gd name="connsiteX15" fmla="*/ 332242 w 409098"/>
                  <a:gd name="connsiteY15" fmla="*/ 855279 h 1098260"/>
                  <a:gd name="connsiteX16" fmla="*/ 337361 w 409098"/>
                  <a:gd name="connsiteY16" fmla="*/ 928968 h 1098260"/>
                  <a:gd name="connsiteX17" fmla="*/ 236440 w 409098"/>
                  <a:gd name="connsiteY17" fmla="*/ 1035009 h 1098260"/>
                  <a:gd name="connsiteX18" fmla="*/ 205069 w 409098"/>
                  <a:gd name="connsiteY18" fmla="*/ 1066434 h 1098260"/>
                  <a:gd name="connsiteX19" fmla="*/ 104965 w 409098"/>
                  <a:gd name="connsiteY19" fmla="*/ 1070301 h 1098260"/>
                  <a:gd name="connsiteX20" fmla="*/ 47996 w 409098"/>
                  <a:gd name="connsiteY20" fmla="*/ 1010337 h 1098260"/>
                  <a:gd name="connsiteX21" fmla="*/ 36735 w 409098"/>
                  <a:gd name="connsiteY21" fmla="*/ 1002895 h 1098260"/>
                  <a:gd name="connsiteX22" fmla="*/ 30315 w 409098"/>
                  <a:gd name="connsiteY22" fmla="*/ 1002995 h 1098260"/>
                  <a:gd name="connsiteX23" fmla="*/ 27855 w 409098"/>
                  <a:gd name="connsiteY23" fmla="*/ 987472 h 1098260"/>
                  <a:gd name="connsiteX24" fmla="*/ 33291 w 409098"/>
                  <a:gd name="connsiteY24" fmla="*/ 971613 h 1098260"/>
                  <a:gd name="connsiteX25" fmla="*/ 52898 w 409098"/>
                  <a:gd name="connsiteY25" fmla="*/ 937138 h 1098260"/>
                  <a:gd name="connsiteX26" fmla="*/ 102242 w 409098"/>
                  <a:gd name="connsiteY26" fmla="*/ 887684 h 1098260"/>
                  <a:gd name="connsiteX27" fmla="*/ 102569 w 409098"/>
                  <a:gd name="connsiteY27" fmla="*/ 857511 h 1098260"/>
                  <a:gd name="connsiteX28" fmla="*/ 62647 w 409098"/>
                  <a:gd name="connsiteY28" fmla="*/ 817807 h 1098260"/>
                  <a:gd name="connsiteX29" fmla="*/ 37539 w 409098"/>
                  <a:gd name="connsiteY29" fmla="*/ 780772 h 1098260"/>
                  <a:gd name="connsiteX30" fmla="*/ 51101 w 409098"/>
                  <a:gd name="connsiteY30" fmla="*/ 708825 h 1098260"/>
                  <a:gd name="connsiteX31" fmla="*/ 98920 w 409098"/>
                  <a:gd name="connsiteY31" fmla="*/ 661006 h 1098260"/>
                  <a:gd name="connsiteX32" fmla="*/ 97612 w 409098"/>
                  <a:gd name="connsiteY32" fmla="*/ 639057 h 1098260"/>
                  <a:gd name="connsiteX33" fmla="*/ 31384 w 409098"/>
                  <a:gd name="connsiteY33" fmla="*/ 574681 h 1098260"/>
                  <a:gd name="connsiteX34" fmla="*/ 6223 w 409098"/>
                  <a:gd name="connsiteY34" fmla="*/ 537700 h 1098260"/>
                  <a:gd name="connsiteX35" fmla="*/ 15753 w 409098"/>
                  <a:gd name="connsiteY35" fmla="*/ 470492 h 1098260"/>
                  <a:gd name="connsiteX36" fmla="*/ 160082 w 409098"/>
                  <a:gd name="connsiteY36" fmla="*/ 324857 h 1098260"/>
                  <a:gd name="connsiteX37" fmla="*/ 168306 w 409098"/>
                  <a:gd name="connsiteY37" fmla="*/ 322296 h 1098260"/>
                  <a:gd name="connsiteX38" fmla="*/ 209481 w 409098"/>
                  <a:gd name="connsiteY38" fmla="*/ 277800 h 1098260"/>
                  <a:gd name="connsiteX39" fmla="*/ 227508 w 409098"/>
                  <a:gd name="connsiteY39" fmla="*/ 255361 h 1098260"/>
                  <a:gd name="connsiteX40" fmla="*/ 228107 w 409098"/>
                  <a:gd name="connsiteY40" fmla="*/ 6407 h 1098260"/>
                  <a:gd name="connsiteX41" fmla="*/ 277996 w 409098"/>
                  <a:gd name="connsiteY41" fmla="*/ 1778 h 109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09098" h="1098260">
                    <a:moveTo>
                      <a:pt x="277996" y="1778"/>
                    </a:moveTo>
                    <a:cubicBezTo>
                      <a:pt x="307080" y="12289"/>
                      <a:pt x="325760" y="33802"/>
                      <a:pt x="346893" y="53137"/>
                    </a:cubicBezTo>
                    <a:cubicBezTo>
                      <a:pt x="362742" y="67624"/>
                      <a:pt x="380116" y="81512"/>
                      <a:pt x="386052" y="103788"/>
                    </a:cubicBezTo>
                    <a:cubicBezTo>
                      <a:pt x="391498" y="124375"/>
                      <a:pt x="395148" y="144037"/>
                      <a:pt x="375976" y="161247"/>
                    </a:cubicBezTo>
                    <a:cubicBezTo>
                      <a:pt x="350161" y="184395"/>
                      <a:pt x="330281" y="213532"/>
                      <a:pt x="302450" y="234828"/>
                    </a:cubicBezTo>
                    <a:cubicBezTo>
                      <a:pt x="297712" y="238477"/>
                      <a:pt x="290795" y="242343"/>
                      <a:pt x="290904" y="250404"/>
                    </a:cubicBezTo>
                    <a:cubicBezTo>
                      <a:pt x="269717" y="263204"/>
                      <a:pt x="287037" y="271482"/>
                      <a:pt x="293300" y="283246"/>
                    </a:cubicBezTo>
                    <a:cubicBezTo>
                      <a:pt x="315303" y="324366"/>
                      <a:pt x="357404" y="350454"/>
                      <a:pt x="375432" y="394189"/>
                    </a:cubicBezTo>
                    <a:cubicBezTo>
                      <a:pt x="383601" y="413959"/>
                      <a:pt x="384745" y="432367"/>
                      <a:pt x="367098" y="448816"/>
                    </a:cubicBezTo>
                    <a:cubicBezTo>
                      <a:pt x="349071" y="465591"/>
                      <a:pt x="332841" y="484271"/>
                      <a:pt x="314704" y="500937"/>
                    </a:cubicBezTo>
                    <a:cubicBezTo>
                      <a:pt x="302614" y="512048"/>
                      <a:pt x="300435" y="519510"/>
                      <a:pt x="314269" y="531873"/>
                    </a:cubicBezTo>
                    <a:cubicBezTo>
                      <a:pt x="338723" y="553767"/>
                      <a:pt x="361162" y="577840"/>
                      <a:pt x="384309" y="601150"/>
                    </a:cubicBezTo>
                    <a:cubicBezTo>
                      <a:pt x="417096" y="634210"/>
                      <a:pt x="417314" y="669285"/>
                      <a:pt x="385235" y="701418"/>
                    </a:cubicBezTo>
                    <a:cubicBezTo>
                      <a:pt x="355171" y="731483"/>
                      <a:pt x="325434" y="761873"/>
                      <a:pt x="295206" y="791773"/>
                    </a:cubicBezTo>
                    <a:cubicBezTo>
                      <a:pt x="285240" y="801631"/>
                      <a:pt x="287690" y="810073"/>
                      <a:pt x="296078" y="818624"/>
                    </a:cubicBezTo>
                    <a:cubicBezTo>
                      <a:pt x="308060" y="830933"/>
                      <a:pt x="320206" y="843024"/>
                      <a:pt x="332242" y="855279"/>
                    </a:cubicBezTo>
                    <a:cubicBezTo>
                      <a:pt x="360345" y="883817"/>
                      <a:pt x="363776" y="897379"/>
                      <a:pt x="337361" y="928968"/>
                    </a:cubicBezTo>
                    <a:cubicBezTo>
                      <a:pt x="306153" y="966330"/>
                      <a:pt x="275490" y="1004836"/>
                      <a:pt x="236440" y="1035009"/>
                    </a:cubicBezTo>
                    <a:cubicBezTo>
                      <a:pt x="223750" y="1043396"/>
                      <a:pt x="220646" y="1061097"/>
                      <a:pt x="205069" y="1066434"/>
                    </a:cubicBezTo>
                    <a:cubicBezTo>
                      <a:pt x="169559" y="1107445"/>
                      <a:pt x="143308" y="1108916"/>
                      <a:pt x="104965" y="1070301"/>
                    </a:cubicBezTo>
                    <a:cubicBezTo>
                      <a:pt x="85521" y="1050749"/>
                      <a:pt x="62810" y="1034137"/>
                      <a:pt x="47996" y="1010337"/>
                    </a:cubicBezTo>
                    <a:cubicBezTo>
                      <a:pt x="44810" y="1005217"/>
                      <a:pt x="40902" y="1003420"/>
                      <a:pt x="36735" y="1002895"/>
                    </a:cubicBezTo>
                    <a:lnTo>
                      <a:pt x="30315" y="1002995"/>
                    </a:lnTo>
                    <a:lnTo>
                      <a:pt x="27855" y="987472"/>
                    </a:lnTo>
                    <a:lnTo>
                      <a:pt x="33291" y="971613"/>
                    </a:lnTo>
                    <a:cubicBezTo>
                      <a:pt x="32801" y="957615"/>
                      <a:pt x="43585" y="946995"/>
                      <a:pt x="52898" y="937138"/>
                    </a:cubicBezTo>
                    <a:cubicBezTo>
                      <a:pt x="68910" y="920199"/>
                      <a:pt x="85358" y="903751"/>
                      <a:pt x="102242" y="887684"/>
                    </a:cubicBezTo>
                    <a:cubicBezTo>
                      <a:pt x="113352" y="877118"/>
                      <a:pt x="113897" y="868186"/>
                      <a:pt x="102569" y="857511"/>
                    </a:cubicBezTo>
                    <a:cubicBezTo>
                      <a:pt x="88898" y="844658"/>
                      <a:pt x="76045" y="830933"/>
                      <a:pt x="62647" y="817807"/>
                    </a:cubicBezTo>
                    <a:cubicBezTo>
                      <a:pt x="51754" y="807132"/>
                      <a:pt x="43421" y="794769"/>
                      <a:pt x="37539" y="780772"/>
                    </a:cubicBezTo>
                    <a:cubicBezTo>
                      <a:pt x="25993" y="753268"/>
                      <a:pt x="30350" y="729957"/>
                      <a:pt x="51101" y="708825"/>
                    </a:cubicBezTo>
                    <a:cubicBezTo>
                      <a:pt x="66895" y="692758"/>
                      <a:pt x="82853" y="676855"/>
                      <a:pt x="98920" y="661006"/>
                    </a:cubicBezTo>
                    <a:cubicBezTo>
                      <a:pt x="107198" y="652837"/>
                      <a:pt x="106926" y="646792"/>
                      <a:pt x="97612" y="639057"/>
                    </a:cubicBezTo>
                    <a:cubicBezTo>
                      <a:pt x="73866" y="619396"/>
                      <a:pt x="53551" y="596031"/>
                      <a:pt x="31384" y="574681"/>
                    </a:cubicBezTo>
                    <a:cubicBezTo>
                      <a:pt x="20383" y="564061"/>
                      <a:pt x="11941" y="551752"/>
                      <a:pt x="6223" y="537700"/>
                    </a:cubicBezTo>
                    <a:cubicBezTo>
                      <a:pt x="-3635" y="513518"/>
                      <a:pt x="-2710" y="490208"/>
                      <a:pt x="15753" y="470492"/>
                    </a:cubicBezTo>
                    <a:cubicBezTo>
                      <a:pt x="62483" y="420604"/>
                      <a:pt x="112154" y="373601"/>
                      <a:pt x="160082" y="324857"/>
                    </a:cubicBezTo>
                    <a:cubicBezTo>
                      <a:pt x="162261" y="322624"/>
                      <a:pt x="165093" y="321752"/>
                      <a:pt x="168306" y="322296"/>
                    </a:cubicBezTo>
                    <a:cubicBezTo>
                      <a:pt x="183883" y="309170"/>
                      <a:pt x="201365" y="297843"/>
                      <a:pt x="209481" y="277800"/>
                    </a:cubicBezTo>
                    <a:cubicBezTo>
                      <a:pt x="227944" y="280250"/>
                      <a:pt x="227508" y="268323"/>
                      <a:pt x="227508" y="255361"/>
                    </a:cubicBezTo>
                    <a:cubicBezTo>
                      <a:pt x="227508" y="172358"/>
                      <a:pt x="227889" y="89410"/>
                      <a:pt x="228107" y="6407"/>
                    </a:cubicBezTo>
                    <a:cubicBezTo>
                      <a:pt x="245045" y="11145"/>
                      <a:pt x="258498" y="-5249"/>
                      <a:pt x="277996" y="1778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1A1F8219-9168-49E6-BBE4-4DC01CDE80C9}"/>
                  </a:ext>
                </a:extLst>
              </p:cNvPr>
              <p:cNvSpPr/>
              <p:nvPr/>
            </p:nvSpPr>
            <p:spPr>
              <a:xfrm rot="3815836">
                <a:off x="611069" y="4888805"/>
                <a:ext cx="770933" cy="369688"/>
              </a:xfrm>
              <a:custGeom>
                <a:avLst/>
                <a:gdLst>
                  <a:gd name="connsiteX0" fmla="*/ 61723 w 1137625"/>
                  <a:gd name="connsiteY0" fmla="*/ 545529 h 545529"/>
                  <a:gd name="connsiteX1" fmla="*/ 0 w 1137625"/>
                  <a:gd name="connsiteY1" fmla="*/ 338418 h 545529"/>
                  <a:gd name="connsiteX2" fmla="*/ 1037405 w 1137625"/>
                  <a:gd name="connsiteY2" fmla="*/ 3922 h 545529"/>
                  <a:gd name="connsiteX3" fmla="*/ 1083376 w 1137625"/>
                  <a:gd name="connsiteY3" fmla="*/ 32774 h 545529"/>
                  <a:gd name="connsiteX4" fmla="*/ 1137625 w 1137625"/>
                  <a:gd name="connsiteY4" fmla="*/ 198254 h 545529"/>
                  <a:gd name="connsiteX5" fmla="*/ 77797 w 1137625"/>
                  <a:gd name="connsiteY5" fmla="*/ 542154 h 545529"/>
                  <a:gd name="connsiteX6" fmla="*/ 61723 w 1137625"/>
                  <a:gd name="connsiteY6" fmla="*/ 545529 h 54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625" h="545529">
                    <a:moveTo>
                      <a:pt x="61723" y="545529"/>
                    </a:moveTo>
                    <a:cubicBezTo>
                      <a:pt x="50231" y="473760"/>
                      <a:pt x="18887" y="407937"/>
                      <a:pt x="0" y="338418"/>
                    </a:cubicBezTo>
                    <a:cubicBezTo>
                      <a:pt x="19208" y="315593"/>
                      <a:pt x="1006061" y="16218"/>
                      <a:pt x="1037405" y="3922"/>
                    </a:cubicBezTo>
                    <a:cubicBezTo>
                      <a:pt x="1069151" y="-8536"/>
                      <a:pt x="1076143" y="10753"/>
                      <a:pt x="1083376" y="32774"/>
                    </a:cubicBezTo>
                    <a:cubicBezTo>
                      <a:pt x="1101540" y="87907"/>
                      <a:pt x="1119542" y="143041"/>
                      <a:pt x="1137625" y="198254"/>
                    </a:cubicBezTo>
                    <a:cubicBezTo>
                      <a:pt x="1039013" y="230804"/>
                      <a:pt x="332487" y="460177"/>
                      <a:pt x="77797" y="542154"/>
                    </a:cubicBezTo>
                    <a:cubicBezTo>
                      <a:pt x="72574" y="543841"/>
                      <a:pt x="67028" y="544484"/>
                      <a:pt x="61723" y="54552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CC2EF9E-936B-491B-839D-A7BB710B7D5B}"/>
                </a:ext>
              </a:extLst>
            </p:cNvPr>
            <p:cNvSpPr/>
            <p:nvPr/>
          </p:nvSpPr>
          <p:spPr>
            <a:xfrm rot="1583602" flipH="1">
              <a:off x="-73010" y="4865719"/>
              <a:ext cx="1201781" cy="1712522"/>
            </a:xfrm>
            <a:custGeom>
              <a:avLst/>
              <a:gdLst>
                <a:gd name="connsiteX0" fmla="*/ 929670 w 1201781"/>
                <a:gd name="connsiteY0" fmla="*/ 2037 h 1712522"/>
                <a:gd name="connsiteX1" fmla="*/ 908488 w 1201781"/>
                <a:gd name="connsiteY1" fmla="*/ 2532 h 1712522"/>
                <a:gd name="connsiteX2" fmla="*/ 82182 w 1201781"/>
                <a:gd name="connsiteY2" fmla="*/ 268471 h 1712522"/>
                <a:gd name="connsiteX3" fmla="*/ 25094 w 1201781"/>
                <a:gd name="connsiteY3" fmla="*/ 287858 h 1712522"/>
                <a:gd name="connsiteX4" fmla="*/ 3333 w 1201781"/>
                <a:gd name="connsiteY4" fmla="*/ 328272 h 1712522"/>
                <a:gd name="connsiteX5" fmla="*/ 383168 w 1201781"/>
                <a:gd name="connsiteY5" fmla="*/ 1496869 h 1712522"/>
                <a:gd name="connsiteX6" fmla="*/ 408472 w 1201781"/>
                <a:gd name="connsiteY6" fmla="*/ 1573501 h 1712522"/>
                <a:gd name="connsiteX7" fmla="*/ 688589 w 1201781"/>
                <a:gd name="connsiteY7" fmla="*/ 1712511 h 1712522"/>
                <a:gd name="connsiteX8" fmla="*/ 695629 w 1201781"/>
                <a:gd name="connsiteY8" fmla="*/ 1712513 h 1712522"/>
                <a:gd name="connsiteX9" fmla="*/ 765270 w 1201781"/>
                <a:gd name="connsiteY9" fmla="*/ 1712522 h 1712522"/>
                <a:gd name="connsiteX10" fmla="*/ 1201781 w 1201781"/>
                <a:gd name="connsiteY10" fmla="*/ 832922 h 1712522"/>
                <a:gd name="connsiteX11" fmla="*/ 1108088 w 1201781"/>
                <a:gd name="connsiteY11" fmla="*/ 539254 h 1712522"/>
                <a:gd name="connsiteX12" fmla="*/ 941780 w 1201781"/>
                <a:gd name="connsiteY12" fmla="*/ 19432 h 1712522"/>
                <a:gd name="connsiteX13" fmla="*/ 929670 w 1201781"/>
                <a:gd name="connsiteY13" fmla="*/ 2037 h 171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1781" h="1712522">
                  <a:moveTo>
                    <a:pt x="929670" y="2037"/>
                  </a:moveTo>
                  <a:cubicBezTo>
                    <a:pt x="924357" y="-817"/>
                    <a:pt x="917531" y="-690"/>
                    <a:pt x="908488" y="2532"/>
                  </a:cubicBezTo>
                  <a:cubicBezTo>
                    <a:pt x="885878" y="10558"/>
                    <a:pt x="334952" y="187870"/>
                    <a:pt x="82182" y="268471"/>
                  </a:cubicBezTo>
                  <a:cubicBezTo>
                    <a:pt x="63756" y="276836"/>
                    <a:pt x="44368" y="282036"/>
                    <a:pt x="25094" y="287858"/>
                  </a:cubicBezTo>
                  <a:cubicBezTo>
                    <a:pt x="-1189" y="295772"/>
                    <a:pt x="-3619" y="300858"/>
                    <a:pt x="3333" y="328272"/>
                  </a:cubicBezTo>
                  <a:cubicBezTo>
                    <a:pt x="10328" y="347857"/>
                    <a:pt x="256827" y="1112758"/>
                    <a:pt x="383168" y="1496869"/>
                  </a:cubicBezTo>
                  <a:lnTo>
                    <a:pt x="408472" y="1573501"/>
                  </a:lnTo>
                  <a:lnTo>
                    <a:pt x="688589" y="1712511"/>
                  </a:lnTo>
                  <a:lnTo>
                    <a:pt x="695629" y="1712513"/>
                  </a:lnTo>
                  <a:lnTo>
                    <a:pt x="765270" y="1712522"/>
                  </a:lnTo>
                  <a:lnTo>
                    <a:pt x="1201781" y="832922"/>
                  </a:lnTo>
                  <a:lnTo>
                    <a:pt x="1108088" y="539254"/>
                  </a:lnTo>
                  <a:cubicBezTo>
                    <a:pt x="1018390" y="258187"/>
                    <a:pt x="946761" y="34036"/>
                    <a:pt x="941780" y="19432"/>
                  </a:cubicBezTo>
                  <a:cubicBezTo>
                    <a:pt x="938784" y="10728"/>
                    <a:pt x="934983" y="4892"/>
                    <a:pt x="929670" y="2037"/>
                  </a:cubicBezTo>
                  <a:close/>
                </a:path>
              </a:pathLst>
            </a:custGeom>
            <a:solidFill>
              <a:srgbClr val="000000"/>
            </a:solidFill>
            <a:ln w="80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</p:grpSp>
      <p:grpSp>
        <p:nvGrpSpPr>
          <p:cNvPr id="93" name="Group 15">
            <a:extLst>
              <a:ext uri="{FF2B5EF4-FFF2-40B4-BE49-F238E27FC236}">
                <a16:creationId xmlns:a16="http://schemas.microsoft.com/office/drawing/2014/main" id="{FB1FF22C-1E24-4061-BEB7-8A21FD43DC92}"/>
              </a:ext>
            </a:extLst>
          </p:cNvPr>
          <p:cNvGrpSpPr/>
          <p:nvPr/>
        </p:nvGrpSpPr>
        <p:grpSpPr>
          <a:xfrm>
            <a:off x="6703515" y="2670300"/>
            <a:ext cx="5215785" cy="2865720"/>
            <a:chOff x="-548507" y="477868"/>
            <a:chExt cx="11570449" cy="6357177"/>
          </a:xfrm>
        </p:grpSpPr>
        <p:sp>
          <p:nvSpPr>
            <p:cNvPr id="94" name="Freeform: Shape 16">
              <a:extLst>
                <a:ext uri="{FF2B5EF4-FFF2-40B4-BE49-F238E27FC236}">
                  <a16:creationId xmlns:a16="http://schemas.microsoft.com/office/drawing/2014/main" id="{6C960A79-021E-4B2D-BDC8-2C1D5F9323F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7">
              <a:extLst>
                <a:ext uri="{FF2B5EF4-FFF2-40B4-BE49-F238E27FC236}">
                  <a16:creationId xmlns:a16="http://schemas.microsoft.com/office/drawing/2014/main" id="{4BE9D378-C517-47EE-AD4E-77EBE8A4E92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8">
              <a:extLst>
                <a:ext uri="{FF2B5EF4-FFF2-40B4-BE49-F238E27FC236}">
                  <a16:creationId xmlns:a16="http://schemas.microsoft.com/office/drawing/2014/main" id="{982BAFB7-72CD-4FFD-BF29-FB9ADCCAE63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9">
              <a:extLst>
                <a:ext uri="{FF2B5EF4-FFF2-40B4-BE49-F238E27FC236}">
                  <a16:creationId xmlns:a16="http://schemas.microsoft.com/office/drawing/2014/main" id="{3508F453-7002-403D-A8F1-DF1147D6BD1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20">
              <a:extLst>
                <a:ext uri="{FF2B5EF4-FFF2-40B4-BE49-F238E27FC236}">
                  <a16:creationId xmlns:a16="http://schemas.microsoft.com/office/drawing/2014/main" id="{9C39F731-7AC7-4C6A-B067-07CEEA3C5C9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oup 21">
              <a:extLst>
                <a:ext uri="{FF2B5EF4-FFF2-40B4-BE49-F238E27FC236}">
                  <a16:creationId xmlns:a16="http://schemas.microsoft.com/office/drawing/2014/main" id="{88B105A1-6268-43AE-ADFC-5F30DDE6B03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04" name="Rectangle: Rounded Corners 26">
                <a:extLst>
                  <a:ext uri="{FF2B5EF4-FFF2-40B4-BE49-F238E27FC236}">
                    <a16:creationId xmlns:a16="http://schemas.microsoft.com/office/drawing/2014/main" id="{99B9E275-F591-4031-A763-CA9ECE0C26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27">
                <a:extLst>
                  <a:ext uri="{FF2B5EF4-FFF2-40B4-BE49-F238E27FC236}">
                    <a16:creationId xmlns:a16="http://schemas.microsoft.com/office/drawing/2014/main" id="{FBB3F010-32E3-4201-A01C-35AA6EE21A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22">
              <a:extLst>
                <a:ext uri="{FF2B5EF4-FFF2-40B4-BE49-F238E27FC236}">
                  <a16:creationId xmlns:a16="http://schemas.microsoft.com/office/drawing/2014/main" id="{30763281-A5B7-46A6-9DC3-D0DBB756FCF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02" name="Rectangle: Rounded Corners 24">
                <a:extLst>
                  <a:ext uri="{FF2B5EF4-FFF2-40B4-BE49-F238E27FC236}">
                    <a16:creationId xmlns:a16="http://schemas.microsoft.com/office/drawing/2014/main" id="{0EE34E04-EC8D-4C80-B580-EA360C3AE87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25">
                <a:extLst>
                  <a:ext uri="{FF2B5EF4-FFF2-40B4-BE49-F238E27FC236}">
                    <a16:creationId xmlns:a16="http://schemas.microsoft.com/office/drawing/2014/main" id="{47DD5C8B-CB86-4F22-9790-973B068B40C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23">
              <a:extLst>
                <a:ext uri="{FF2B5EF4-FFF2-40B4-BE49-F238E27FC236}">
                  <a16:creationId xmlns:a16="http://schemas.microsoft.com/office/drawing/2014/main" id="{CE3BD5A4-85BA-4E13-847B-16679CF43A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6" name="Group 7">
            <a:extLst>
              <a:ext uri="{FF2B5EF4-FFF2-40B4-BE49-F238E27FC236}">
                <a16:creationId xmlns:a16="http://schemas.microsoft.com/office/drawing/2014/main" id="{87FFF573-18A7-411F-A0D8-C7873AA2DF46}"/>
              </a:ext>
            </a:extLst>
          </p:cNvPr>
          <p:cNvGrpSpPr/>
          <p:nvPr/>
        </p:nvGrpSpPr>
        <p:grpSpPr>
          <a:xfrm>
            <a:off x="5307901" y="5067874"/>
            <a:ext cx="786508" cy="1309462"/>
            <a:chOff x="756338" y="2636912"/>
            <a:chExt cx="1152128" cy="1918185"/>
          </a:xfrm>
        </p:grpSpPr>
        <p:grpSp>
          <p:nvGrpSpPr>
            <p:cNvPr id="107" name="Group 8">
              <a:extLst>
                <a:ext uri="{FF2B5EF4-FFF2-40B4-BE49-F238E27FC236}">
                  <a16:creationId xmlns:a16="http://schemas.microsoft.com/office/drawing/2014/main" id="{F009DF19-DD47-4D42-934B-8BD8904037C3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B5434225-A4DE-45E8-9324-1706F5146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1" name="Rounded Rectangle 49">
                <a:extLst>
                  <a:ext uri="{FF2B5EF4-FFF2-40B4-BE49-F238E27FC236}">
                    <a16:creationId xmlns:a16="http://schemas.microsoft.com/office/drawing/2014/main" id="{BE69D8AF-1EAE-4850-B85A-C045AF8257A6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2" name="Oval 13">
                <a:extLst>
                  <a:ext uri="{FF2B5EF4-FFF2-40B4-BE49-F238E27FC236}">
                    <a16:creationId xmlns:a16="http://schemas.microsoft.com/office/drawing/2014/main" id="{7A96A66A-22DF-4354-87D2-3236CEA126A9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3" name="Right Triangle 3">
                <a:extLst>
                  <a:ext uri="{FF2B5EF4-FFF2-40B4-BE49-F238E27FC236}">
                    <a16:creationId xmlns:a16="http://schemas.microsoft.com/office/drawing/2014/main" id="{0439626F-FFA4-471B-B54D-6705679834FC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08" name="Rounded Rectangle 6">
              <a:extLst>
                <a:ext uri="{FF2B5EF4-FFF2-40B4-BE49-F238E27FC236}">
                  <a16:creationId xmlns:a16="http://schemas.microsoft.com/office/drawing/2014/main" id="{CA1FEEFD-A2DB-470C-A3B5-FC077C45515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58B13191-DA19-43F6-B727-F92E6A51A103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4" name="Group 15">
            <a:extLst>
              <a:ext uri="{FF2B5EF4-FFF2-40B4-BE49-F238E27FC236}">
                <a16:creationId xmlns:a16="http://schemas.microsoft.com/office/drawing/2014/main" id="{30117D01-91CE-49D7-9603-7D92E4B91E90}"/>
              </a:ext>
            </a:extLst>
          </p:cNvPr>
          <p:cNvGrpSpPr/>
          <p:nvPr/>
        </p:nvGrpSpPr>
        <p:grpSpPr>
          <a:xfrm>
            <a:off x="4864934" y="1796995"/>
            <a:ext cx="1826387" cy="1029263"/>
            <a:chOff x="4798460" y="2075033"/>
            <a:chExt cx="1826387" cy="1029263"/>
          </a:xfrm>
        </p:grpSpPr>
        <p:sp>
          <p:nvSpPr>
            <p:cNvPr id="115" name="Freeform: Shape 16">
              <a:extLst>
                <a:ext uri="{FF2B5EF4-FFF2-40B4-BE49-F238E27FC236}">
                  <a16:creationId xmlns:a16="http://schemas.microsoft.com/office/drawing/2014/main" id="{806D1293-D725-48F0-9508-904CF5C8534E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16" name="Right Triangle 3">
              <a:extLst>
                <a:ext uri="{FF2B5EF4-FFF2-40B4-BE49-F238E27FC236}">
                  <a16:creationId xmlns:a16="http://schemas.microsoft.com/office/drawing/2014/main" id="{21B1F972-785D-4B01-A194-E69CB91F59DD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7" name="Group 18">
            <a:extLst>
              <a:ext uri="{FF2B5EF4-FFF2-40B4-BE49-F238E27FC236}">
                <a16:creationId xmlns:a16="http://schemas.microsoft.com/office/drawing/2014/main" id="{E3D30065-0165-4A59-9CF4-F34E8524A664}"/>
              </a:ext>
            </a:extLst>
          </p:cNvPr>
          <p:cNvGrpSpPr/>
          <p:nvPr/>
        </p:nvGrpSpPr>
        <p:grpSpPr>
          <a:xfrm>
            <a:off x="4989478" y="3323055"/>
            <a:ext cx="1507029" cy="1226708"/>
            <a:chOff x="7922244" y="3248064"/>
            <a:chExt cx="1182693" cy="962702"/>
          </a:xfrm>
        </p:grpSpPr>
        <p:sp>
          <p:nvSpPr>
            <p:cNvPr id="118" name="Rounded Rectangle 3">
              <a:extLst>
                <a:ext uri="{FF2B5EF4-FFF2-40B4-BE49-F238E27FC236}">
                  <a16:creationId xmlns:a16="http://schemas.microsoft.com/office/drawing/2014/main" id="{ECDA5F75-2835-48F5-BF9E-2CC44E523780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119" name="Right Triangle 3">
              <a:extLst>
                <a:ext uri="{FF2B5EF4-FFF2-40B4-BE49-F238E27FC236}">
                  <a16:creationId xmlns:a16="http://schemas.microsoft.com/office/drawing/2014/main" id="{1FB61D45-561E-47E9-9A69-BFACBBF63844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2C9C62-221C-4525-B100-C1D40E72443C}"/>
              </a:ext>
            </a:extLst>
          </p:cNvPr>
          <p:cNvSpPr txBox="1">
            <a:spLocks/>
          </p:cNvSpPr>
          <p:nvPr/>
        </p:nvSpPr>
        <p:spPr>
          <a:xfrm rot="21050038">
            <a:off x="647027" y="1871047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44D54EDD-5710-43FB-BA2B-092DC33C58C2}"/>
              </a:ext>
            </a:extLst>
          </p:cNvPr>
          <p:cNvGrpSpPr/>
          <p:nvPr/>
        </p:nvGrpSpPr>
        <p:grpSpPr>
          <a:xfrm rot="21050038">
            <a:off x="1109248" y="4935626"/>
            <a:ext cx="2247490" cy="783548"/>
            <a:chOff x="1036757" y="4820372"/>
            <a:chExt cx="2247490" cy="783548"/>
          </a:xfrm>
        </p:grpSpPr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EAA81D94-E4E0-41AF-AB8F-2ED6CA2AA30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F04C075-0EDA-47F7-BB99-4F56E50CC2F8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0243FD53-F704-42AC-BDB1-60B161A3D716}"/>
              </a:ext>
            </a:extLst>
          </p:cNvPr>
          <p:cNvGrpSpPr/>
          <p:nvPr/>
        </p:nvGrpSpPr>
        <p:grpSpPr>
          <a:xfrm rot="21050038">
            <a:off x="1284718" y="5779577"/>
            <a:ext cx="2047824" cy="236573"/>
            <a:chOff x="2026235" y="5921898"/>
            <a:chExt cx="2045225" cy="236273"/>
          </a:xfrm>
        </p:grpSpPr>
        <p:sp>
          <p:nvSpPr>
            <p:cNvPr id="12" name="Graphic 411">
              <a:extLst>
                <a:ext uri="{FF2B5EF4-FFF2-40B4-BE49-F238E27FC236}">
                  <a16:creationId xmlns:a16="http://schemas.microsoft.com/office/drawing/2014/main" id="{776D2781-BA97-446D-B5B5-7C1CA94DDC22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11">
              <a:extLst>
                <a:ext uri="{FF2B5EF4-FFF2-40B4-BE49-F238E27FC236}">
                  <a16:creationId xmlns:a16="http://schemas.microsoft.com/office/drawing/2014/main" id="{A22ADB0E-BA28-4AD5-8D0B-FCCCEBAF9A79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42">
              <a:extLst>
                <a:ext uri="{FF2B5EF4-FFF2-40B4-BE49-F238E27FC236}">
                  <a16:creationId xmlns:a16="http://schemas.microsoft.com/office/drawing/2014/main" id="{97833339-CF58-45E3-A100-E0F3279771CD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A71A055C-F877-48D2-BD7F-1E117BF84753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44">
              <a:extLst>
                <a:ext uri="{FF2B5EF4-FFF2-40B4-BE49-F238E27FC236}">
                  <a16:creationId xmlns:a16="http://schemas.microsoft.com/office/drawing/2014/main" id="{6CE7A204-FA70-4DBC-AB5C-BB6717C37849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ABF386-ED42-4D42-B241-DBD2E6099269}"/>
              </a:ext>
            </a:extLst>
          </p:cNvPr>
          <p:cNvSpPr txBox="1">
            <a:spLocks/>
          </p:cNvSpPr>
          <p:nvPr/>
        </p:nvSpPr>
        <p:spPr>
          <a:xfrm rot="42811">
            <a:off x="3742436" y="1665086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8" name="Group 36">
            <a:extLst>
              <a:ext uri="{FF2B5EF4-FFF2-40B4-BE49-F238E27FC236}">
                <a16:creationId xmlns:a16="http://schemas.microsoft.com/office/drawing/2014/main" id="{A8D3AFE2-2CFD-4BD1-8D6E-FDFB469AF659}"/>
              </a:ext>
            </a:extLst>
          </p:cNvPr>
          <p:cNvGrpSpPr/>
          <p:nvPr/>
        </p:nvGrpSpPr>
        <p:grpSpPr>
          <a:xfrm rot="42811">
            <a:off x="3631727" y="4769828"/>
            <a:ext cx="2247490" cy="783548"/>
            <a:chOff x="1036757" y="4820372"/>
            <a:chExt cx="2247490" cy="783548"/>
          </a:xfrm>
        </p:grpSpPr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CC3BE572-2221-418D-8BB7-A42F5D9AC40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7E30C57-7796-4335-B7FA-641E5253CFEF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438DD81D-88E3-47FA-BB36-27FF398849F3}"/>
              </a:ext>
            </a:extLst>
          </p:cNvPr>
          <p:cNvGrpSpPr/>
          <p:nvPr/>
        </p:nvGrpSpPr>
        <p:grpSpPr>
          <a:xfrm rot="42811">
            <a:off x="3708197" y="5618297"/>
            <a:ext cx="2047824" cy="236573"/>
            <a:chOff x="2026235" y="5921898"/>
            <a:chExt cx="2045225" cy="236273"/>
          </a:xfrm>
        </p:grpSpPr>
        <p:sp>
          <p:nvSpPr>
            <p:cNvPr id="22" name="Graphic 411">
              <a:extLst>
                <a:ext uri="{FF2B5EF4-FFF2-40B4-BE49-F238E27FC236}">
                  <a16:creationId xmlns:a16="http://schemas.microsoft.com/office/drawing/2014/main" id="{51C9B585-73EB-4B50-BACE-2C9A724DB33B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11">
              <a:extLst>
                <a:ext uri="{FF2B5EF4-FFF2-40B4-BE49-F238E27FC236}">
                  <a16:creationId xmlns:a16="http://schemas.microsoft.com/office/drawing/2014/main" id="{05DEC34B-2054-4106-A06A-276B2DD60A0C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42">
              <a:extLst>
                <a:ext uri="{FF2B5EF4-FFF2-40B4-BE49-F238E27FC236}">
                  <a16:creationId xmlns:a16="http://schemas.microsoft.com/office/drawing/2014/main" id="{47FE6120-3DB5-419D-B1B4-1C540EE3E05F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Freeform: Shape 43">
              <a:extLst>
                <a:ext uri="{FF2B5EF4-FFF2-40B4-BE49-F238E27FC236}">
                  <a16:creationId xmlns:a16="http://schemas.microsoft.com/office/drawing/2014/main" id="{6721A33E-F1FC-4813-B107-A4DC2290D009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44">
              <a:extLst>
                <a:ext uri="{FF2B5EF4-FFF2-40B4-BE49-F238E27FC236}">
                  <a16:creationId xmlns:a16="http://schemas.microsoft.com/office/drawing/2014/main" id="{27B8B2E4-3A96-4678-942C-371F3C18F451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5930D07-21C5-4244-BE90-8DFA87E02B54}"/>
              </a:ext>
            </a:extLst>
          </p:cNvPr>
          <p:cNvSpPr txBox="1">
            <a:spLocks/>
          </p:cNvSpPr>
          <p:nvPr/>
        </p:nvSpPr>
        <p:spPr>
          <a:xfrm rot="764619">
            <a:off x="6993704" y="1975362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8" name="Group 36">
            <a:extLst>
              <a:ext uri="{FF2B5EF4-FFF2-40B4-BE49-F238E27FC236}">
                <a16:creationId xmlns:a16="http://schemas.microsoft.com/office/drawing/2014/main" id="{70419AE1-9EC5-4BFE-97F7-94981D1FB402}"/>
              </a:ext>
            </a:extLst>
          </p:cNvPr>
          <p:cNvGrpSpPr/>
          <p:nvPr/>
        </p:nvGrpSpPr>
        <p:grpSpPr>
          <a:xfrm rot="764619">
            <a:off x="6189183" y="4995592"/>
            <a:ext cx="2247490" cy="783548"/>
            <a:chOff x="1036757" y="4820372"/>
            <a:chExt cx="2247490" cy="783548"/>
          </a:xfrm>
        </p:grpSpPr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AFFCF5F3-F5A5-41F2-8677-AB61AA7DC9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A2C89A5-1948-4C53-A5F8-8F95B0669599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31" name="Group 39">
            <a:extLst>
              <a:ext uri="{FF2B5EF4-FFF2-40B4-BE49-F238E27FC236}">
                <a16:creationId xmlns:a16="http://schemas.microsoft.com/office/drawing/2014/main" id="{FF0BF24B-7C47-4CCE-9668-45D3568FECF7}"/>
              </a:ext>
            </a:extLst>
          </p:cNvPr>
          <p:cNvGrpSpPr/>
          <p:nvPr/>
        </p:nvGrpSpPr>
        <p:grpSpPr>
          <a:xfrm rot="764619">
            <a:off x="6146325" y="5826564"/>
            <a:ext cx="2047824" cy="236573"/>
            <a:chOff x="2026235" y="5921898"/>
            <a:chExt cx="2045225" cy="236273"/>
          </a:xfrm>
        </p:grpSpPr>
        <p:sp>
          <p:nvSpPr>
            <p:cNvPr id="32" name="Graphic 411">
              <a:extLst>
                <a:ext uri="{FF2B5EF4-FFF2-40B4-BE49-F238E27FC236}">
                  <a16:creationId xmlns:a16="http://schemas.microsoft.com/office/drawing/2014/main" id="{A0E7863A-2967-4F25-B8C3-F3F100487128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411">
              <a:extLst>
                <a:ext uri="{FF2B5EF4-FFF2-40B4-BE49-F238E27FC236}">
                  <a16:creationId xmlns:a16="http://schemas.microsoft.com/office/drawing/2014/main" id="{362899AD-F8D1-418F-B24F-A0BA89486DEA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B54995EA-11E1-4060-8C3A-D816D4189AB3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: Shape 43">
              <a:extLst>
                <a:ext uri="{FF2B5EF4-FFF2-40B4-BE49-F238E27FC236}">
                  <a16:creationId xmlns:a16="http://schemas.microsoft.com/office/drawing/2014/main" id="{4C44EA06-BDE9-4071-9B34-C72B573D3CA7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1C0D3359-1B38-4B69-B23E-392E6696C9D6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33D6C69B-7DF2-4DEB-834F-9A228D28AC8B}"/>
              </a:ext>
            </a:extLst>
          </p:cNvPr>
          <p:cNvSpPr txBox="1">
            <a:spLocks/>
          </p:cNvSpPr>
          <p:nvPr/>
        </p:nvSpPr>
        <p:spPr>
          <a:xfrm rot="21497321">
            <a:off x="9312600" y="1858110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8" name="Group 36">
            <a:extLst>
              <a:ext uri="{FF2B5EF4-FFF2-40B4-BE49-F238E27FC236}">
                <a16:creationId xmlns:a16="http://schemas.microsoft.com/office/drawing/2014/main" id="{E5DF98CE-ED61-4A2B-AED6-549AF2C604FB}"/>
              </a:ext>
            </a:extLst>
          </p:cNvPr>
          <p:cNvGrpSpPr/>
          <p:nvPr/>
        </p:nvGrpSpPr>
        <p:grpSpPr>
          <a:xfrm rot="21497321">
            <a:off x="9343018" y="4962156"/>
            <a:ext cx="2247490" cy="783548"/>
            <a:chOff x="1036757" y="4820372"/>
            <a:chExt cx="2247490" cy="783548"/>
          </a:xfrm>
        </p:grpSpPr>
        <p:sp>
          <p:nvSpPr>
            <p:cNvPr id="39" name="Text Placeholder 5">
              <a:extLst>
                <a:ext uri="{FF2B5EF4-FFF2-40B4-BE49-F238E27FC236}">
                  <a16:creationId xmlns:a16="http://schemas.microsoft.com/office/drawing/2014/main" id="{D4FBE96E-6BC9-45AD-B076-81F683EBEEC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757" y="4820372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E1503CE-460B-4EC3-B00B-509F8FA7DF8A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D60B9263-13FF-4339-9A6E-DD54B19553C1}"/>
              </a:ext>
            </a:extLst>
          </p:cNvPr>
          <p:cNvGrpSpPr/>
          <p:nvPr/>
        </p:nvGrpSpPr>
        <p:grpSpPr>
          <a:xfrm rot="21497321">
            <a:off x="9443835" y="5811099"/>
            <a:ext cx="2047824" cy="236573"/>
            <a:chOff x="2026235" y="5921898"/>
            <a:chExt cx="2045225" cy="236273"/>
          </a:xfrm>
        </p:grpSpPr>
        <p:sp>
          <p:nvSpPr>
            <p:cNvPr id="42" name="Graphic 411">
              <a:extLst>
                <a:ext uri="{FF2B5EF4-FFF2-40B4-BE49-F238E27FC236}">
                  <a16:creationId xmlns:a16="http://schemas.microsoft.com/office/drawing/2014/main" id="{9953A484-29AF-4729-8CA3-21E667F7E7CD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11">
              <a:extLst>
                <a:ext uri="{FF2B5EF4-FFF2-40B4-BE49-F238E27FC236}">
                  <a16:creationId xmlns:a16="http://schemas.microsoft.com/office/drawing/2014/main" id="{B36D821F-663E-42BB-B5F3-73DC0DA183B1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2">
              <a:extLst>
                <a:ext uri="{FF2B5EF4-FFF2-40B4-BE49-F238E27FC236}">
                  <a16:creationId xmlns:a16="http://schemas.microsoft.com/office/drawing/2014/main" id="{89A325FB-DCB9-42B2-A63F-80A934BDE722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Freeform: Shape 43">
              <a:extLst>
                <a:ext uri="{FF2B5EF4-FFF2-40B4-BE49-F238E27FC236}">
                  <a16:creationId xmlns:a16="http://schemas.microsoft.com/office/drawing/2014/main" id="{0809DDDA-0F18-44C2-98DB-6AFD236669F3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4">
              <a:extLst>
                <a:ext uri="{FF2B5EF4-FFF2-40B4-BE49-F238E27FC236}">
                  <a16:creationId xmlns:a16="http://schemas.microsoft.com/office/drawing/2014/main" id="{DA2017AF-3A47-4344-B47B-3CB9C4D23CA7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D9A6C2F-44AF-4BCA-806A-ABCDE771BCB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CEFF2F4-425E-48E1-8314-2C4AF0B0827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9" name="그림 개체 틀 48">
            <a:extLst>
              <a:ext uri="{FF2B5EF4-FFF2-40B4-BE49-F238E27FC236}">
                <a16:creationId xmlns:a16="http://schemas.microsoft.com/office/drawing/2014/main" id="{38CBB2C8-79DC-4DED-9A75-25F0D010696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3" name="그림 개체 틀 52">
            <a:extLst>
              <a:ext uri="{FF2B5EF4-FFF2-40B4-BE49-F238E27FC236}">
                <a16:creationId xmlns:a16="http://schemas.microsoft.com/office/drawing/2014/main" id="{319C4949-086B-41A5-B7C5-71FA1FB57C46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D29D53-7EBF-4F10-A745-61063CE46F1E}"/>
              </a:ext>
            </a:extLst>
          </p:cNvPr>
          <p:cNvGrpSpPr/>
          <p:nvPr/>
        </p:nvGrpSpPr>
        <p:grpSpPr>
          <a:xfrm>
            <a:off x="913912" y="1615595"/>
            <a:ext cx="10353535" cy="4241738"/>
            <a:chOff x="2589913" y="1492745"/>
            <a:chExt cx="6748694" cy="4724756"/>
          </a:xfrm>
        </p:grpSpPr>
        <p:sp>
          <p:nvSpPr>
            <p:cNvPr id="4" name="Round Single Corner Rectangle 4">
              <a:extLst>
                <a:ext uri="{FF2B5EF4-FFF2-40B4-BE49-F238E27FC236}">
                  <a16:creationId xmlns:a16="http://schemas.microsoft.com/office/drawing/2014/main" id="{1DEE312A-332B-42A0-B469-6DA05A9A6AA9}"/>
                </a:ext>
              </a:extLst>
            </p:cNvPr>
            <p:cNvSpPr/>
            <p:nvPr/>
          </p:nvSpPr>
          <p:spPr>
            <a:xfrm>
              <a:off x="6006478" y="1492745"/>
              <a:ext cx="3332129" cy="2285667"/>
            </a:xfrm>
            <a:prstGeom prst="round1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ound Single Corner Rectangle 9">
              <a:extLst>
                <a:ext uri="{FF2B5EF4-FFF2-40B4-BE49-F238E27FC236}">
                  <a16:creationId xmlns:a16="http://schemas.microsoft.com/office/drawing/2014/main" id="{63CE330F-87FA-4169-979B-34C1F068471E}"/>
                </a:ext>
              </a:extLst>
            </p:cNvPr>
            <p:cNvSpPr/>
            <p:nvPr/>
          </p:nvSpPr>
          <p:spPr>
            <a:xfrm rot="10800000">
              <a:off x="2589914" y="3931834"/>
              <a:ext cx="3332129" cy="2285667"/>
            </a:xfrm>
            <a:prstGeom prst="round1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 Single Corner Rectangle 10">
              <a:extLst>
                <a:ext uri="{FF2B5EF4-FFF2-40B4-BE49-F238E27FC236}">
                  <a16:creationId xmlns:a16="http://schemas.microsoft.com/office/drawing/2014/main" id="{6AFF9BF3-D907-44C3-A0B1-596CCF74D56E}"/>
                </a:ext>
              </a:extLst>
            </p:cNvPr>
            <p:cNvSpPr/>
            <p:nvPr/>
          </p:nvSpPr>
          <p:spPr>
            <a:xfrm flipH="1">
              <a:off x="2589913" y="1492745"/>
              <a:ext cx="3332129" cy="2285667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ound Single Corner Rectangle 11">
              <a:extLst>
                <a:ext uri="{FF2B5EF4-FFF2-40B4-BE49-F238E27FC236}">
                  <a16:creationId xmlns:a16="http://schemas.microsoft.com/office/drawing/2014/main" id="{E6F5B1AD-28B0-4AB8-886F-57665AFAA157}"/>
                </a:ext>
              </a:extLst>
            </p:cNvPr>
            <p:cNvSpPr/>
            <p:nvPr/>
          </p:nvSpPr>
          <p:spPr>
            <a:xfrm rot="10800000" flipH="1">
              <a:off x="6006478" y="3931834"/>
              <a:ext cx="3332129" cy="2285667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8" name="Oval 8">
            <a:extLst>
              <a:ext uri="{FF2B5EF4-FFF2-40B4-BE49-F238E27FC236}">
                <a16:creationId xmlns:a16="http://schemas.microsoft.com/office/drawing/2014/main" id="{2090E93E-EC88-41F7-8E3C-40E0970B6F16}"/>
              </a:ext>
            </a:extLst>
          </p:cNvPr>
          <p:cNvSpPr/>
          <p:nvPr/>
        </p:nvSpPr>
        <p:spPr>
          <a:xfrm>
            <a:off x="1002674" y="172374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BFA467E1-7908-4D99-9E8C-28C43401090C}"/>
              </a:ext>
            </a:extLst>
          </p:cNvPr>
          <p:cNvSpPr/>
          <p:nvPr/>
        </p:nvSpPr>
        <p:spPr>
          <a:xfrm>
            <a:off x="10459446" y="172374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736A0D8-5F81-4A0E-933C-8673C9128AA3}"/>
              </a:ext>
            </a:extLst>
          </p:cNvPr>
          <p:cNvSpPr/>
          <p:nvPr/>
        </p:nvSpPr>
        <p:spPr>
          <a:xfrm>
            <a:off x="10459446" y="503902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F1B9A14C-5AEC-4423-8050-4C9C6723B880}"/>
              </a:ext>
            </a:extLst>
          </p:cNvPr>
          <p:cNvSpPr/>
          <p:nvPr/>
        </p:nvSpPr>
        <p:spPr>
          <a:xfrm>
            <a:off x="1002674" y="503902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3E860E6A-1842-439F-875E-0652204FEAFD}"/>
              </a:ext>
            </a:extLst>
          </p:cNvPr>
          <p:cNvGrpSpPr/>
          <p:nvPr/>
        </p:nvGrpSpPr>
        <p:grpSpPr>
          <a:xfrm>
            <a:off x="2215276" y="1886315"/>
            <a:ext cx="3095278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6C9E0F-FB5C-462D-A97E-92F0D26110CF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B06B95-2545-4D32-B43E-B69FFC222A07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B621C5C3-3982-46F9-B447-573E6767C6C8}"/>
              </a:ext>
            </a:extLst>
          </p:cNvPr>
          <p:cNvGrpSpPr/>
          <p:nvPr/>
        </p:nvGrpSpPr>
        <p:grpSpPr>
          <a:xfrm>
            <a:off x="2215276" y="4072644"/>
            <a:ext cx="3095278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1D3D30-0A04-4893-8BBC-BEF99F975ADF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E74E81-4B03-4742-B15E-3E8919E94991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1736C405-2A46-46FA-B8B3-BB99FFF6639A}"/>
              </a:ext>
            </a:extLst>
          </p:cNvPr>
          <p:cNvGrpSpPr/>
          <p:nvPr/>
        </p:nvGrpSpPr>
        <p:grpSpPr>
          <a:xfrm>
            <a:off x="6878096" y="1882685"/>
            <a:ext cx="3095278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17AD7B-1551-4210-87FA-0AC873E8CC00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9C3A81-A62F-414E-96E8-34B1AE2F3725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9E53BCBE-ED34-4BB9-A1DC-101D988C98BF}"/>
              </a:ext>
            </a:extLst>
          </p:cNvPr>
          <p:cNvGrpSpPr/>
          <p:nvPr/>
        </p:nvGrpSpPr>
        <p:grpSpPr>
          <a:xfrm>
            <a:off x="6878096" y="4069014"/>
            <a:ext cx="3095278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CDE7A5-2056-44A0-A165-1F50BA19B115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3AA1AE-3E3B-4FE1-836F-EC803AC28F59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40058A-C1CE-4472-83C5-DD7CEC7A6383}"/>
              </a:ext>
            </a:extLst>
          </p:cNvPr>
          <p:cNvGrpSpPr/>
          <p:nvPr/>
        </p:nvGrpSpPr>
        <p:grpSpPr>
          <a:xfrm>
            <a:off x="323529" y="2959053"/>
            <a:ext cx="5173994" cy="3223230"/>
            <a:chOff x="593248" y="-39"/>
            <a:chExt cx="11004531" cy="6855463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13064D0-3F1F-482E-88A9-E03C31D5E303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A7DCC16-54AE-4AED-94B4-481B0902F04E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5414227-DAF4-4F58-AAA8-29D593DE7F0D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D8598907-7CC4-4D90-8880-80C8D497B0F8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5CB46F29-8A6D-493A-8DE3-5EEBE487287A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A76377B-B144-4C37-80F1-1107BC7F3527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EE41D1B-0FF2-4CDB-A91E-A6EDA0E41210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76D601A-A75E-4AC4-BF6F-695A11AB5407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B06A2EF-DA4B-4AF1-BEC8-AA8FEEB97736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40C142E-DBEA-4D7C-B0C4-610085C37F6E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520378D-A455-406E-A530-D0F50182709A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FF06E90B-F4D0-4BAC-A372-D099FCF474F7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1F017722-A82E-49CD-9568-02699F7DB655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E50F8F0-BECA-48BB-97CF-3E082D3F709F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F1F3F81-E774-4159-8989-B825036BE39D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C6656D2-368D-49D9-92BC-DC3D85141C5E}"/>
              </a:ext>
            </a:extLst>
          </p:cNvPr>
          <p:cNvGrpSpPr/>
          <p:nvPr/>
        </p:nvGrpSpPr>
        <p:grpSpPr>
          <a:xfrm>
            <a:off x="2558178" y="2612601"/>
            <a:ext cx="2123719" cy="1380976"/>
            <a:chOff x="9689424" y="5865662"/>
            <a:chExt cx="1026602" cy="793231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9124B255-1F2E-4873-818F-7C8E5683EDD2}"/>
                </a:ext>
              </a:extLst>
            </p:cNvPr>
            <p:cNvSpPr/>
            <p:nvPr/>
          </p:nvSpPr>
          <p:spPr>
            <a:xfrm>
              <a:off x="9979614" y="6455622"/>
              <a:ext cx="736412" cy="203271"/>
            </a:xfrm>
            <a:custGeom>
              <a:avLst/>
              <a:gdLst>
                <a:gd name="connsiteX0" fmla="*/ 247669 w 2034463"/>
                <a:gd name="connsiteY0" fmla="*/ 64909 h 561572"/>
                <a:gd name="connsiteX1" fmla="*/ 674675 w 2034463"/>
                <a:gd name="connsiteY1" fmla="*/ 104152 h 561572"/>
                <a:gd name="connsiteX2" fmla="*/ 769925 w 2034463"/>
                <a:gd name="connsiteY2" fmla="*/ 123202 h 561572"/>
                <a:gd name="connsiteX3" fmla="*/ 963854 w 2034463"/>
                <a:gd name="connsiteY3" fmla="*/ 70720 h 561572"/>
                <a:gd name="connsiteX4" fmla="*/ 1007669 w 2034463"/>
                <a:gd name="connsiteY4" fmla="*/ 69481 h 561572"/>
                <a:gd name="connsiteX5" fmla="*/ 1498301 w 2034463"/>
                <a:gd name="connsiteY5" fmla="*/ 183686 h 561572"/>
                <a:gd name="connsiteX6" fmla="*/ 1793862 w 2034463"/>
                <a:gd name="connsiteY6" fmla="*/ 337515 h 561572"/>
                <a:gd name="connsiteX7" fmla="*/ 2000364 w 2034463"/>
                <a:gd name="connsiteY7" fmla="*/ 452672 h 561572"/>
                <a:gd name="connsiteX8" fmla="*/ 2034464 w 2034463"/>
                <a:gd name="connsiteY8" fmla="*/ 540492 h 561572"/>
                <a:gd name="connsiteX9" fmla="*/ 1989125 w 2034463"/>
                <a:gd name="connsiteY9" fmla="*/ 561352 h 561572"/>
                <a:gd name="connsiteX10" fmla="*/ 26975 w 2034463"/>
                <a:gd name="connsiteY10" fmla="*/ 561352 h 561572"/>
                <a:gd name="connsiteX11" fmla="*/ 305 w 2034463"/>
                <a:gd name="connsiteY11" fmla="*/ 546398 h 561572"/>
                <a:gd name="connsiteX12" fmla="*/ 247669 w 2034463"/>
                <a:gd name="connsiteY12" fmla="*/ 64909 h 5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4463" h="561572">
                  <a:moveTo>
                    <a:pt x="247669" y="64909"/>
                  </a:moveTo>
                  <a:cubicBezTo>
                    <a:pt x="337871" y="-11576"/>
                    <a:pt x="553422" y="-19768"/>
                    <a:pt x="674675" y="104152"/>
                  </a:cubicBezTo>
                  <a:cubicBezTo>
                    <a:pt x="694868" y="125107"/>
                    <a:pt x="735349" y="155301"/>
                    <a:pt x="769925" y="123202"/>
                  </a:cubicBezTo>
                  <a:cubicBezTo>
                    <a:pt x="810215" y="54337"/>
                    <a:pt x="897655" y="31572"/>
                    <a:pt x="963854" y="70720"/>
                  </a:cubicBezTo>
                  <a:cubicBezTo>
                    <a:pt x="980999" y="80816"/>
                    <a:pt x="990524" y="85483"/>
                    <a:pt x="1007669" y="69481"/>
                  </a:cubicBezTo>
                  <a:cubicBezTo>
                    <a:pt x="1147877" y="-60821"/>
                    <a:pt x="1418101" y="520"/>
                    <a:pt x="1498301" y="183686"/>
                  </a:cubicBezTo>
                  <a:cubicBezTo>
                    <a:pt x="1545641" y="291795"/>
                    <a:pt x="1660036" y="348468"/>
                    <a:pt x="1793862" y="337515"/>
                  </a:cubicBezTo>
                  <a:cubicBezTo>
                    <a:pt x="1909115" y="328085"/>
                    <a:pt x="1947691" y="349231"/>
                    <a:pt x="2000364" y="452672"/>
                  </a:cubicBezTo>
                  <a:cubicBezTo>
                    <a:pt x="2014652" y="480675"/>
                    <a:pt x="2029320" y="508870"/>
                    <a:pt x="2034464" y="540492"/>
                  </a:cubicBezTo>
                  <a:cubicBezTo>
                    <a:pt x="2025129" y="559162"/>
                    <a:pt x="2004175" y="561352"/>
                    <a:pt x="1989125" y="561352"/>
                  </a:cubicBezTo>
                  <a:cubicBezTo>
                    <a:pt x="1336472" y="561733"/>
                    <a:pt x="679628" y="561543"/>
                    <a:pt x="26975" y="561352"/>
                  </a:cubicBezTo>
                  <a:cubicBezTo>
                    <a:pt x="15164" y="561352"/>
                    <a:pt x="6591" y="560590"/>
                    <a:pt x="305" y="546398"/>
                  </a:cubicBezTo>
                  <a:cubicBezTo>
                    <a:pt x="-6839" y="530206"/>
                    <a:pt x="112700" y="227977"/>
                    <a:pt x="247669" y="64909"/>
                  </a:cubicBezTo>
                  <a:close/>
                </a:path>
              </a:pathLst>
            </a:custGeom>
            <a:solidFill>
              <a:srgbClr val="714F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313C925E-D4F0-4712-A234-4EC981CD6179}"/>
                </a:ext>
              </a:extLst>
            </p:cNvPr>
            <p:cNvSpPr/>
            <p:nvPr/>
          </p:nvSpPr>
          <p:spPr>
            <a:xfrm>
              <a:off x="9689424" y="6455556"/>
              <a:ext cx="450965" cy="203257"/>
            </a:xfrm>
            <a:custGeom>
              <a:avLst/>
              <a:gdLst>
                <a:gd name="connsiteX0" fmla="*/ 1245870 w 1245869"/>
                <a:gd name="connsiteY0" fmla="*/ 299882 h 561533"/>
                <a:gd name="connsiteX1" fmla="*/ 1074039 w 1245869"/>
                <a:gd name="connsiteY1" fmla="*/ 331791 h 561533"/>
                <a:gd name="connsiteX2" fmla="*/ 847725 w 1245869"/>
                <a:gd name="connsiteY2" fmla="*/ 561534 h 561533"/>
                <a:gd name="connsiteX3" fmla="*/ 0 w 1245869"/>
                <a:gd name="connsiteY3" fmla="*/ 561534 h 561533"/>
                <a:gd name="connsiteX4" fmla="*/ 84868 w 1245869"/>
                <a:gd name="connsiteY4" fmla="*/ 384750 h 561533"/>
                <a:gd name="connsiteX5" fmla="*/ 219551 w 1245869"/>
                <a:gd name="connsiteY5" fmla="*/ 333601 h 561533"/>
                <a:gd name="connsiteX6" fmla="*/ 383857 w 1245869"/>
                <a:gd name="connsiteY6" fmla="*/ 321409 h 561533"/>
                <a:gd name="connsiteX7" fmla="*/ 544258 w 1245869"/>
                <a:gd name="connsiteY7" fmla="*/ 184154 h 561533"/>
                <a:gd name="connsiteX8" fmla="*/ 1015555 w 1245869"/>
                <a:gd name="connsiteY8" fmla="*/ 54233 h 561533"/>
                <a:gd name="connsiteX9" fmla="*/ 1245870 w 1245869"/>
                <a:gd name="connsiteY9" fmla="*/ 299882 h 5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869" h="561533">
                  <a:moveTo>
                    <a:pt x="1245870" y="299882"/>
                  </a:moveTo>
                  <a:cubicBezTo>
                    <a:pt x="1185767" y="310836"/>
                    <a:pt x="1129284" y="318646"/>
                    <a:pt x="1074039" y="331791"/>
                  </a:cubicBezTo>
                  <a:cubicBezTo>
                    <a:pt x="952881" y="360652"/>
                    <a:pt x="911733" y="458093"/>
                    <a:pt x="847725" y="561534"/>
                  </a:cubicBezTo>
                  <a:cubicBezTo>
                    <a:pt x="733425" y="561534"/>
                    <a:pt x="19336" y="561534"/>
                    <a:pt x="0" y="561534"/>
                  </a:cubicBezTo>
                  <a:cubicBezTo>
                    <a:pt x="18955" y="494573"/>
                    <a:pt x="42767" y="435423"/>
                    <a:pt x="84868" y="384750"/>
                  </a:cubicBezTo>
                  <a:cubicBezTo>
                    <a:pt x="119920" y="342459"/>
                    <a:pt x="164211" y="323123"/>
                    <a:pt x="219551" y="333601"/>
                  </a:cubicBezTo>
                  <a:cubicBezTo>
                    <a:pt x="275368" y="344173"/>
                    <a:pt x="330327" y="337411"/>
                    <a:pt x="383857" y="321409"/>
                  </a:cubicBezTo>
                  <a:cubicBezTo>
                    <a:pt x="457105" y="299501"/>
                    <a:pt x="510921" y="255401"/>
                    <a:pt x="544258" y="184154"/>
                  </a:cubicBezTo>
                  <a:cubicBezTo>
                    <a:pt x="627316" y="6512"/>
                    <a:pt x="852678" y="-54733"/>
                    <a:pt x="1015555" y="54233"/>
                  </a:cubicBezTo>
                  <a:cubicBezTo>
                    <a:pt x="1026033" y="61281"/>
                    <a:pt x="1163003" y="229397"/>
                    <a:pt x="1245870" y="299882"/>
                  </a:cubicBezTo>
                  <a:close/>
                </a:path>
              </a:pathLst>
            </a:custGeom>
            <a:solidFill>
              <a:srgbClr val="60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8FBB41C-E071-49E8-8798-D182AE6BFEBB}"/>
                </a:ext>
              </a:extLst>
            </p:cNvPr>
            <p:cNvSpPr/>
            <p:nvPr/>
          </p:nvSpPr>
          <p:spPr>
            <a:xfrm>
              <a:off x="10216598" y="5964463"/>
              <a:ext cx="49157" cy="600893"/>
            </a:xfrm>
            <a:custGeom>
              <a:avLst/>
              <a:gdLst>
                <a:gd name="connsiteX0" fmla="*/ 135790 w 135804"/>
                <a:gd name="connsiteY0" fmla="*/ 1611940 h 1660070"/>
                <a:gd name="connsiteX1" fmla="*/ 89784 w 135804"/>
                <a:gd name="connsiteY1" fmla="*/ 1660042 h 1660070"/>
                <a:gd name="connsiteX2" fmla="*/ 725 w 135804"/>
                <a:gd name="connsiteY2" fmla="*/ 1574317 h 1660070"/>
                <a:gd name="connsiteX3" fmla="*/ 38825 w 135804"/>
                <a:gd name="connsiteY3" fmla="*/ 14503 h 1660070"/>
                <a:gd name="connsiteX4" fmla="*/ 104738 w 135804"/>
                <a:gd name="connsiteY4" fmla="*/ 13360 h 1660070"/>
                <a:gd name="connsiteX5" fmla="*/ 134170 w 135804"/>
                <a:gd name="connsiteY5" fmla="*/ 1213414 h 1660070"/>
                <a:gd name="connsiteX6" fmla="*/ 135790 w 135804"/>
                <a:gd name="connsiteY6" fmla="*/ 1611940 h 166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04" h="1660070">
                  <a:moveTo>
                    <a:pt x="135790" y="1611940"/>
                  </a:moveTo>
                  <a:cubicBezTo>
                    <a:pt x="136266" y="1646230"/>
                    <a:pt x="125122" y="1660804"/>
                    <a:pt x="89784" y="1660042"/>
                  </a:cubicBezTo>
                  <a:cubicBezTo>
                    <a:pt x="-21468" y="1657470"/>
                    <a:pt x="3202" y="1669853"/>
                    <a:pt x="725" y="1574317"/>
                  </a:cubicBezTo>
                  <a:cubicBezTo>
                    <a:pt x="-418" y="1530216"/>
                    <a:pt x="32443" y="297490"/>
                    <a:pt x="38825" y="14503"/>
                  </a:cubicBezTo>
                  <a:cubicBezTo>
                    <a:pt x="60447" y="-4928"/>
                    <a:pt x="82450" y="-4357"/>
                    <a:pt x="104738" y="13360"/>
                  </a:cubicBezTo>
                  <a:cubicBezTo>
                    <a:pt x="106072" y="166617"/>
                    <a:pt x="130646" y="1055014"/>
                    <a:pt x="134170" y="1213414"/>
                  </a:cubicBezTo>
                  <a:cubicBezTo>
                    <a:pt x="134456" y="1222559"/>
                    <a:pt x="135218" y="1566697"/>
                    <a:pt x="135790" y="1611940"/>
                  </a:cubicBezTo>
                  <a:close/>
                </a:path>
              </a:pathLst>
            </a:custGeom>
            <a:solidFill>
              <a:srgbClr val="A795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DC86900F-CCC6-44E5-9572-540F2CF3B98F}"/>
                </a:ext>
              </a:extLst>
            </p:cNvPr>
            <p:cNvSpPr/>
            <p:nvPr/>
          </p:nvSpPr>
          <p:spPr>
            <a:xfrm>
              <a:off x="10262470" y="6304679"/>
              <a:ext cx="198702" cy="139538"/>
            </a:xfrm>
            <a:custGeom>
              <a:avLst/>
              <a:gdLst>
                <a:gd name="connsiteX0" fmla="*/ 8014 w 548947"/>
                <a:gd name="connsiteY0" fmla="*/ 369141 h 385498"/>
                <a:gd name="connsiteX1" fmla="*/ 5252 w 548947"/>
                <a:gd name="connsiteY1" fmla="*/ 291227 h 385498"/>
                <a:gd name="connsiteX2" fmla="*/ 518744 w 548947"/>
                <a:gd name="connsiteY2" fmla="*/ 1000 h 385498"/>
                <a:gd name="connsiteX3" fmla="*/ 546843 w 548947"/>
                <a:gd name="connsiteY3" fmla="*/ 23193 h 385498"/>
                <a:gd name="connsiteX4" fmla="*/ 241091 w 548947"/>
                <a:gd name="connsiteY4" fmla="*/ 369236 h 385498"/>
                <a:gd name="connsiteX5" fmla="*/ 8014 w 548947"/>
                <a:gd name="connsiteY5" fmla="*/ 369141 h 3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947" h="385498">
                  <a:moveTo>
                    <a:pt x="8014" y="369141"/>
                  </a:moveTo>
                  <a:cubicBezTo>
                    <a:pt x="-5226" y="343614"/>
                    <a:pt x="965" y="317325"/>
                    <a:pt x="5252" y="291227"/>
                  </a:cubicBezTo>
                  <a:cubicBezTo>
                    <a:pt x="94977" y="60721"/>
                    <a:pt x="305861" y="-9478"/>
                    <a:pt x="518744" y="1000"/>
                  </a:cubicBezTo>
                  <a:cubicBezTo>
                    <a:pt x="530651" y="1571"/>
                    <a:pt x="556464" y="-6430"/>
                    <a:pt x="546843" y="23193"/>
                  </a:cubicBezTo>
                  <a:cubicBezTo>
                    <a:pt x="495408" y="183022"/>
                    <a:pt x="414827" y="317420"/>
                    <a:pt x="241091" y="369236"/>
                  </a:cubicBezTo>
                  <a:cubicBezTo>
                    <a:pt x="163462" y="392477"/>
                    <a:pt x="85643" y="389334"/>
                    <a:pt x="8014" y="369141"/>
                  </a:cubicBezTo>
                  <a:close/>
                </a:path>
              </a:pathLst>
            </a:custGeom>
            <a:solidFill>
              <a:srgbClr val="008A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F61A56B2-ABE5-4B1A-8298-14406E1854EC}"/>
                </a:ext>
              </a:extLst>
            </p:cNvPr>
            <p:cNvSpPr/>
            <p:nvPr/>
          </p:nvSpPr>
          <p:spPr>
            <a:xfrm>
              <a:off x="10058165" y="6219756"/>
              <a:ext cx="175238" cy="125286"/>
            </a:xfrm>
            <a:custGeom>
              <a:avLst/>
              <a:gdLst>
                <a:gd name="connsiteX0" fmla="*/ 450329 w 484124"/>
                <a:gd name="connsiteY0" fmla="*/ 184558 h 346123"/>
                <a:gd name="connsiteX1" fmla="*/ 448043 w 484124"/>
                <a:gd name="connsiteY1" fmla="*/ 344768 h 346123"/>
                <a:gd name="connsiteX2" fmla="*/ 4368 w 484124"/>
                <a:gd name="connsiteY2" fmla="*/ 40254 h 346123"/>
                <a:gd name="connsiteX3" fmla="*/ 33229 w 484124"/>
                <a:gd name="connsiteY3" fmla="*/ 154 h 346123"/>
                <a:gd name="connsiteX4" fmla="*/ 450329 w 484124"/>
                <a:gd name="connsiteY4" fmla="*/ 184558 h 3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124" h="346123">
                  <a:moveTo>
                    <a:pt x="450329" y="184558"/>
                  </a:moveTo>
                  <a:cubicBezTo>
                    <a:pt x="495763" y="260472"/>
                    <a:pt x="495763" y="346197"/>
                    <a:pt x="448043" y="344768"/>
                  </a:cubicBezTo>
                  <a:cubicBezTo>
                    <a:pt x="215633" y="359056"/>
                    <a:pt x="73234" y="260567"/>
                    <a:pt x="4368" y="40254"/>
                  </a:cubicBezTo>
                  <a:cubicBezTo>
                    <a:pt x="-5252" y="9393"/>
                    <a:pt x="-394" y="725"/>
                    <a:pt x="33229" y="154"/>
                  </a:cubicBezTo>
                  <a:cubicBezTo>
                    <a:pt x="201250" y="-2799"/>
                    <a:pt x="349840" y="35968"/>
                    <a:pt x="450329" y="184558"/>
                  </a:cubicBezTo>
                  <a:close/>
                </a:path>
              </a:pathLst>
            </a:custGeom>
            <a:solidFill>
              <a:srgbClr val="0097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DFD33C0D-E40B-4129-8954-7B5D45D47E9D}"/>
                </a:ext>
              </a:extLst>
            </p:cNvPr>
            <p:cNvSpPr/>
            <p:nvPr/>
          </p:nvSpPr>
          <p:spPr>
            <a:xfrm>
              <a:off x="10143606" y="5865662"/>
              <a:ext cx="195254" cy="104050"/>
            </a:xfrm>
            <a:custGeom>
              <a:avLst/>
              <a:gdLst>
                <a:gd name="connsiteX0" fmla="*/ 306485 w 539423"/>
                <a:gd name="connsiteY0" fmla="*/ 286313 h 287455"/>
                <a:gd name="connsiteX1" fmla="*/ 240572 w 539423"/>
                <a:gd name="connsiteY1" fmla="*/ 287456 h 287455"/>
                <a:gd name="connsiteX2" fmla="*/ 1114 w 539423"/>
                <a:gd name="connsiteY2" fmla="*/ 39044 h 287455"/>
                <a:gd name="connsiteX3" fmla="*/ 39119 w 539423"/>
                <a:gd name="connsiteY3" fmla="*/ 2658 h 287455"/>
                <a:gd name="connsiteX4" fmla="*/ 270862 w 539423"/>
                <a:gd name="connsiteY4" fmla="*/ 158964 h 287455"/>
                <a:gd name="connsiteX5" fmla="*/ 502224 w 539423"/>
                <a:gd name="connsiteY5" fmla="*/ 2658 h 287455"/>
                <a:gd name="connsiteX6" fmla="*/ 538419 w 539423"/>
                <a:gd name="connsiteY6" fmla="*/ 35806 h 287455"/>
                <a:gd name="connsiteX7" fmla="*/ 306485 w 539423"/>
                <a:gd name="connsiteY7" fmla="*/ 286313 h 28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423" h="287455">
                  <a:moveTo>
                    <a:pt x="306485" y="286313"/>
                  </a:moveTo>
                  <a:cubicBezTo>
                    <a:pt x="284483" y="286694"/>
                    <a:pt x="262480" y="287075"/>
                    <a:pt x="240572" y="287456"/>
                  </a:cubicBezTo>
                  <a:cubicBezTo>
                    <a:pt x="95888" y="260405"/>
                    <a:pt x="18163" y="178204"/>
                    <a:pt x="1114" y="39044"/>
                  </a:cubicBezTo>
                  <a:cubicBezTo>
                    <a:pt x="-3172" y="3897"/>
                    <a:pt x="3971" y="-4866"/>
                    <a:pt x="39119" y="2658"/>
                  </a:cubicBezTo>
                  <a:cubicBezTo>
                    <a:pt x="141893" y="24852"/>
                    <a:pt x="201901" y="63523"/>
                    <a:pt x="270862" y="158964"/>
                  </a:cubicBezTo>
                  <a:cubicBezTo>
                    <a:pt x="321821" y="66952"/>
                    <a:pt x="404783" y="23899"/>
                    <a:pt x="502224" y="2658"/>
                  </a:cubicBezTo>
                  <a:cubicBezTo>
                    <a:pt x="531561" y="-3723"/>
                    <a:pt x="543086" y="-771"/>
                    <a:pt x="538419" y="35806"/>
                  </a:cubicBezTo>
                  <a:cubicBezTo>
                    <a:pt x="520417" y="175537"/>
                    <a:pt x="448789" y="255071"/>
                    <a:pt x="306485" y="286313"/>
                  </a:cubicBezTo>
                  <a:close/>
                </a:path>
              </a:pathLst>
            </a:custGeom>
            <a:solidFill>
              <a:srgbClr val="008C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F01106DA-0BF6-42B6-AAF8-AF64B75A8ABB}"/>
                </a:ext>
              </a:extLst>
            </p:cNvPr>
            <p:cNvSpPr/>
            <p:nvPr/>
          </p:nvSpPr>
          <p:spPr>
            <a:xfrm>
              <a:off x="10229954" y="6096929"/>
              <a:ext cx="120289" cy="134180"/>
            </a:xfrm>
            <a:custGeom>
              <a:avLst/>
              <a:gdLst>
                <a:gd name="connsiteX0" fmla="*/ 79366 w 332320"/>
                <a:gd name="connsiteY0" fmla="*/ 362728 h 370696"/>
                <a:gd name="connsiteX1" fmla="*/ 785 w 332320"/>
                <a:gd name="connsiteY1" fmla="*/ 295577 h 370696"/>
                <a:gd name="connsiteX2" fmla="*/ 78032 w 332320"/>
                <a:gd name="connsiteY2" fmla="*/ 106982 h 370696"/>
                <a:gd name="connsiteX3" fmla="*/ 301489 w 332320"/>
                <a:gd name="connsiteY3" fmla="*/ 2683 h 370696"/>
                <a:gd name="connsiteX4" fmla="*/ 331588 w 332320"/>
                <a:gd name="connsiteY4" fmla="*/ 24686 h 370696"/>
                <a:gd name="connsiteX5" fmla="*/ 79366 w 332320"/>
                <a:gd name="connsiteY5" fmla="*/ 362728 h 3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20" h="370696">
                  <a:moveTo>
                    <a:pt x="79366" y="362728"/>
                  </a:moveTo>
                  <a:cubicBezTo>
                    <a:pt x="-2359" y="378254"/>
                    <a:pt x="-1882" y="378254"/>
                    <a:pt x="785" y="295577"/>
                  </a:cubicBezTo>
                  <a:cubicBezTo>
                    <a:pt x="3166" y="222901"/>
                    <a:pt x="32789" y="161846"/>
                    <a:pt x="78032" y="106982"/>
                  </a:cubicBezTo>
                  <a:cubicBezTo>
                    <a:pt x="141469" y="48498"/>
                    <a:pt x="217097" y="16399"/>
                    <a:pt x="301489" y="2683"/>
                  </a:cubicBezTo>
                  <a:cubicBezTo>
                    <a:pt x="319301" y="-175"/>
                    <a:pt x="336065" y="-7128"/>
                    <a:pt x="331588" y="24686"/>
                  </a:cubicBezTo>
                  <a:cubicBezTo>
                    <a:pt x="309490" y="184039"/>
                    <a:pt x="244434" y="310436"/>
                    <a:pt x="79366" y="362728"/>
                  </a:cubicBezTo>
                  <a:close/>
                </a:path>
              </a:pathLst>
            </a:custGeom>
            <a:solidFill>
              <a:srgbClr val="008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Graphic 11">
            <a:extLst>
              <a:ext uri="{FF2B5EF4-FFF2-40B4-BE49-F238E27FC236}">
                <a16:creationId xmlns:a16="http://schemas.microsoft.com/office/drawing/2014/main" id="{BCDD1CC4-D4A6-49DC-9AE6-C6EAB6B10F07}"/>
              </a:ext>
            </a:extLst>
          </p:cNvPr>
          <p:cNvGrpSpPr/>
          <p:nvPr/>
        </p:nvGrpSpPr>
        <p:grpSpPr>
          <a:xfrm>
            <a:off x="1758782" y="1480787"/>
            <a:ext cx="3969698" cy="639781"/>
            <a:chOff x="667265" y="831768"/>
            <a:chExt cx="7797114" cy="1256630"/>
          </a:xfrm>
          <a:solidFill>
            <a:schemeClr val="accent4"/>
          </a:solidFill>
        </p:grpSpPr>
        <p:sp>
          <p:nvSpPr>
            <p:cNvPr id="47" name="Freeform: Shape 1118">
              <a:extLst>
                <a:ext uri="{FF2B5EF4-FFF2-40B4-BE49-F238E27FC236}">
                  <a16:creationId xmlns:a16="http://schemas.microsoft.com/office/drawing/2014/main" id="{E2F99F80-7D49-41EC-B91A-F076C3A891CD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119">
              <a:extLst>
                <a:ext uri="{FF2B5EF4-FFF2-40B4-BE49-F238E27FC236}">
                  <a16:creationId xmlns:a16="http://schemas.microsoft.com/office/drawing/2014/main" id="{69F20CA7-6EDE-4F78-BE93-D33A7F1C9702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120">
              <a:extLst>
                <a:ext uri="{FF2B5EF4-FFF2-40B4-BE49-F238E27FC236}">
                  <a16:creationId xmlns:a16="http://schemas.microsoft.com/office/drawing/2014/main" id="{A72BED2E-F95C-49D6-BBC9-81886265E31F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121">
              <a:extLst>
                <a:ext uri="{FF2B5EF4-FFF2-40B4-BE49-F238E27FC236}">
                  <a16:creationId xmlns:a16="http://schemas.microsoft.com/office/drawing/2014/main" id="{C3D0E67B-48D8-427A-80F7-4D0A60F29680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122">
              <a:extLst>
                <a:ext uri="{FF2B5EF4-FFF2-40B4-BE49-F238E27FC236}">
                  <a16:creationId xmlns:a16="http://schemas.microsoft.com/office/drawing/2014/main" id="{336737F2-30BB-4565-B722-8A3BA23C4C52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123">
              <a:extLst>
                <a:ext uri="{FF2B5EF4-FFF2-40B4-BE49-F238E27FC236}">
                  <a16:creationId xmlns:a16="http://schemas.microsoft.com/office/drawing/2014/main" id="{F13445D2-A258-4B53-A78E-8416C825ACF3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124">
              <a:extLst>
                <a:ext uri="{FF2B5EF4-FFF2-40B4-BE49-F238E27FC236}">
                  <a16:creationId xmlns:a16="http://schemas.microsoft.com/office/drawing/2014/main" id="{98FD6CE2-6FFB-445C-87C6-E0695BD722E2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사다리꼴 53">
            <a:extLst>
              <a:ext uri="{FF2B5EF4-FFF2-40B4-BE49-F238E27FC236}">
                <a16:creationId xmlns:a16="http://schemas.microsoft.com/office/drawing/2014/main" id="{87338D04-1541-4B1F-922C-1E2ECEB94DE0}"/>
              </a:ext>
            </a:extLst>
          </p:cNvPr>
          <p:cNvSpPr/>
          <p:nvPr/>
        </p:nvSpPr>
        <p:spPr>
          <a:xfrm>
            <a:off x="3093771" y="2081649"/>
            <a:ext cx="1298172" cy="1389134"/>
          </a:xfrm>
          <a:prstGeom prst="trapezoid">
            <a:avLst>
              <a:gd name="adj" fmla="val 4119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5000">
                <a:schemeClr val="accent1">
                  <a:lumMod val="45000"/>
                  <a:lumOff val="55000"/>
                  <a:alpha val="20000"/>
                </a:schemeClr>
              </a:gs>
              <a:gs pos="70000">
                <a:schemeClr val="accent1">
                  <a:lumMod val="45000"/>
                  <a:lumOff val="55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154">
            <a:extLst>
              <a:ext uri="{FF2B5EF4-FFF2-40B4-BE49-F238E27FC236}">
                <a16:creationId xmlns:a16="http://schemas.microsoft.com/office/drawing/2014/main" id="{E417C0BC-0581-4517-BF34-9826D96F135D}"/>
              </a:ext>
            </a:extLst>
          </p:cNvPr>
          <p:cNvGrpSpPr/>
          <p:nvPr/>
        </p:nvGrpSpPr>
        <p:grpSpPr>
          <a:xfrm>
            <a:off x="6123816" y="1586035"/>
            <a:ext cx="5244908" cy="939797"/>
            <a:chOff x="491556" y="1340768"/>
            <a:chExt cx="4080444" cy="9397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F59113-525D-44EA-AB45-B7E5F482E46A}"/>
                </a:ext>
              </a:extLst>
            </p:cNvPr>
            <p:cNvSpPr txBox="1"/>
            <p:nvPr/>
          </p:nvSpPr>
          <p:spPr>
            <a:xfrm>
              <a:off x="491556" y="1634234"/>
              <a:ext cx="408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9AC1176-67F5-48E2-9AB2-25EE899A1B16}"/>
                </a:ext>
              </a:extLst>
            </p:cNvPr>
            <p:cNvSpPr txBox="1"/>
            <p:nvPr/>
          </p:nvSpPr>
          <p:spPr>
            <a:xfrm>
              <a:off x="491556" y="1340768"/>
              <a:ext cx="408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35">
            <a:extLst>
              <a:ext uri="{FF2B5EF4-FFF2-40B4-BE49-F238E27FC236}">
                <a16:creationId xmlns:a16="http://schemas.microsoft.com/office/drawing/2014/main" id="{1FE3D77D-E393-404C-A533-92A3587F3A3C}"/>
              </a:ext>
            </a:extLst>
          </p:cNvPr>
          <p:cNvGrpSpPr/>
          <p:nvPr/>
        </p:nvGrpSpPr>
        <p:grpSpPr>
          <a:xfrm>
            <a:off x="6313605" y="3343417"/>
            <a:ext cx="2020842" cy="863358"/>
            <a:chOff x="803640" y="3362835"/>
            <a:chExt cx="2059657" cy="86335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FFF43E8-1682-426A-B6FA-50C3E89ECB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FFE3F2-8B6A-40FF-8B54-45A6DFC5432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Oval 38">
            <a:extLst>
              <a:ext uri="{FF2B5EF4-FFF2-40B4-BE49-F238E27FC236}">
                <a16:creationId xmlns:a16="http://schemas.microsoft.com/office/drawing/2014/main" id="{C0A6C4F1-745E-4534-A1C0-DDA9DDB2EC3E}"/>
              </a:ext>
            </a:extLst>
          </p:cNvPr>
          <p:cNvSpPr/>
          <p:nvPr/>
        </p:nvSpPr>
        <p:spPr>
          <a:xfrm>
            <a:off x="9904317" y="2666435"/>
            <a:ext cx="509348" cy="509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39">
            <a:extLst>
              <a:ext uri="{FF2B5EF4-FFF2-40B4-BE49-F238E27FC236}">
                <a16:creationId xmlns:a16="http://schemas.microsoft.com/office/drawing/2014/main" id="{5BC26BAB-B8E8-40F4-8A47-D71A843910E2}"/>
              </a:ext>
            </a:extLst>
          </p:cNvPr>
          <p:cNvSpPr/>
          <p:nvPr/>
        </p:nvSpPr>
        <p:spPr>
          <a:xfrm>
            <a:off x="7079574" y="2690545"/>
            <a:ext cx="509348" cy="5093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Group 42">
            <a:extLst>
              <a:ext uri="{FF2B5EF4-FFF2-40B4-BE49-F238E27FC236}">
                <a16:creationId xmlns:a16="http://schemas.microsoft.com/office/drawing/2014/main" id="{092474BC-7163-45C7-97E2-2EFD131713DF}"/>
              </a:ext>
            </a:extLst>
          </p:cNvPr>
          <p:cNvGrpSpPr/>
          <p:nvPr/>
        </p:nvGrpSpPr>
        <p:grpSpPr>
          <a:xfrm>
            <a:off x="9146609" y="3343417"/>
            <a:ext cx="2020842" cy="863358"/>
            <a:chOff x="803640" y="3362835"/>
            <a:chExt cx="2059657" cy="86335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B786804-3C46-47DF-A879-E78F1C60BBC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91918BD-9B21-43E3-9637-932EC4F481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6">
            <a:extLst>
              <a:ext uri="{FF2B5EF4-FFF2-40B4-BE49-F238E27FC236}">
                <a16:creationId xmlns:a16="http://schemas.microsoft.com/office/drawing/2014/main" id="{D62DDD22-6D65-4694-8F9F-84D84E32C1B5}"/>
              </a:ext>
            </a:extLst>
          </p:cNvPr>
          <p:cNvGrpSpPr/>
          <p:nvPr/>
        </p:nvGrpSpPr>
        <p:grpSpPr>
          <a:xfrm>
            <a:off x="6303392" y="5043437"/>
            <a:ext cx="2020842" cy="863358"/>
            <a:chOff x="803640" y="3362835"/>
            <a:chExt cx="2059657" cy="8633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CD6E05-9AB8-4EF1-8201-9DBC94C0AC7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E9952A9-94BA-4B6E-A79F-EA5263CD3DC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Oval 49">
            <a:extLst>
              <a:ext uri="{FF2B5EF4-FFF2-40B4-BE49-F238E27FC236}">
                <a16:creationId xmlns:a16="http://schemas.microsoft.com/office/drawing/2014/main" id="{4D10CDDC-1620-4E91-8507-749FA636C0B9}"/>
              </a:ext>
            </a:extLst>
          </p:cNvPr>
          <p:cNvSpPr/>
          <p:nvPr/>
        </p:nvSpPr>
        <p:spPr>
          <a:xfrm>
            <a:off x="9894104" y="4366455"/>
            <a:ext cx="509348" cy="509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Oval 50">
            <a:extLst>
              <a:ext uri="{FF2B5EF4-FFF2-40B4-BE49-F238E27FC236}">
                <a16:creationId xmlns:a16="http://schemas.microsoft.com/office/drawing/2014/main" id="{EA1A0CBC-B940-4E17-A6C8-7327D35B0608}"/>
              </a:ext>
            </a:extLst>
          </p:cNvPr>
          <p:cNvSpPr/>
          <p:nvPr/>
        </p:nvSpPr>
        <p:spPr>
          <a:xfrm>
            <a:off x="7069361" y="4390565"/>
            <a:ext cx="509348" cy="509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1" name="Group 53">
            <a:extLst>
              <a:ext uri="{FF2B5EF4-FFF2-40B4-BE49-F238E27FC236}">
                <a16:creationId xmlns:a16="http://schemas.microsoft.com/office/drawing/2014/main" id="{8A2005F3-71F3-4081-AAA4-AC05EE79C8CC}"/>
              </a:ext>
            </a:extLst>
          </p:cNvPr>
          <p:cNvGrpSpPr/>
          <p:nvPr/>
        </p:nvGrpSpPr>
        <p:grpSpPr>
          <a:xfrm>
            <a:off x="9136396" y="5043437"/>
            <a:ext cx="2020842" cy="863358"/>
            <a:chOff x="803640" y="3362835"/>
            <a:chExt cx="2059657" cy="86335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F4A28CA-11B4-4BA5-9421-C298ABAA12F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FFC00B-F10D-4FA9-8B81-827B738A5F8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자유형: 도형 177">
            <a:extLst>
              <a:ext uri="{FF2B5EF4-FFF2-40B4-BE49-F238E27FC236}">
                <a16:creationId xmlns:a16="http://schemas.microsoft.com/office/drawing/2014/main" id="{03904A4E-9A45-4EBA-A1D5-EA9283D2DFB3}"/>
              </a:ext>
            </a:extLst>
          </p:cNvPr>
          <p:cNvSpPr/>
          <p:nvPr/>
        </p:nvSpPr>
        <p:spPr>
          <a:xfrm rot="1282801">
            <a:off x="7203365" y="2849259"/>
            <a:ext cx="261766" cy="21101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178">
            <a:extLst>
              <a:ext uri="{FF2B5EF4-FFF2-40B4-BE49-F238E27FC236}">
                <a16:creationId xmlns:a16="http://schemas.microsoft.com/office/drawing/2014/main" id="{017B5BB1-26CD-4A65-B32A-16338A6E1887}"/>
              </a:ext>
            </a:extLst>
          </p:cNvPr>
          <p:cNvGrpSpPr/>
          <p:nvPr/>
        </p:nvGrpSpPr>
        <p:grpSpPr>
          <a:xfrm>
            <a:off x="7212951" y="4505735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6" name="사각형: 둥근 모서리 132">
              <a:extLst>
                <a:ext uri="{FF2B5EF4-FFF2-40B4-BE49-F238E27FC236}">
                  <a16:creationId xmlns:a16="http://schemas.microsoft.com/office/drawing/2014/main" id="{DD624678-B986-485A-82E3-FA366960806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막힌 원호 135">
              <a:extLst>
                <a:ext uri="{FF2B5EF4-FFF2-40B4-BE49-F238E27FC236}">
                  <a16:creationId xmlns:a16="http://schemas.microsoft.com/office/drawing/2014/main" id="{DEB10DB3-9CF0-489B-88ED-D6F69BB1E58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자유형: 도형 181">
              <a:extLst>
                <a:ext uri="{FF2B5EF4-FFF2-40B4-BE49-F238E27FC236}">
                  <a16:creationId xmlns:a16="http://schemas.microsoft.com/office/drawing/2014/main" id="{E3A6B9C1-245B-40E2-A7A5-CC7C9EE3A354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182">
              <a:extLst>
                <a:ext uri="{FF2B5EF4-FFF2-40B4-BE49-F238E27FC236}">
                  <a16:creationId xmlns:a16="http://schemas.microsoft.com/office/drawing/2014/main" id="{CBFFFB6B-AAD6-485F-AA47-414467F3C89D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183">
            <a:extLst>
              <a:ext uri="{FF2B5EF4-FFF2-40B4-BE49-F238E27FC236}">
                <a16:creationId xmlns:a16="http://schemas.microsoft.com/office/drawing/2014/main" id="{56E69B1A-0B7D-4E10-9AFA-63B2862EAD6A}"/>
              </a:ext>
            </a:extLst>
          </p:cNvPr>
          <p:cNvGrpSpPr/>
          <p:nvPr/>
        </p:nvGrpSpPr>
        <p:grpSpPr>
          <a:xfrm rot="20593171">
            <a:off x="10063361" y="2741702"/>
            <a:ext cx="204236" cy="294929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81" name="눈물 방울 184">
              <a:extLst>
                <a:ext uri="{FF2B5EF4-FFF2-40B4-BE49-F238E27FC236}">
                  <a16:creationId xmlns:a16="http://schemas.microsoft.com/office/drawing/2014/main" id="{549E0D74-B0B0-46AE-9883-37B030736920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자유형: 도형 185">
              <a:extLst>
                <a:ext uri="{FF2B5EF4-FFF2-40B4-BE49-F238E27FC236}">
                  <a16:creationId xmlns:a16="http://schemas.microsoft.com/office/drawing/2014/main" id="{4496F825-2ADA-40AE-8031-DCCA9AFF730D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186">
              <a:extLst>
                <a:ext uri="{FF2B5EF4-FFF2-40B4-BE49-F238E27FC236}">
                  <a16:creationId xmlns:a16="http://schemas.microsoft.com/office/drawing/2014/main" id="{88C039DE-AEB4-4F3A-895F-2F31F6BF41F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자유형: 도형 187">
              <a:extLst>
                <a:ext uri="{FF2B5EF4-FFF2-40B4-BE49-F238E27FC236}">
                  <a16:creationId xmlns:a16="http://schemas.microsoft.com/office/drawing/2014/main" id="{71FB2A2A-D33E-4226-A3A2-48F79E0AB11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188">
            <a:extLst>
              <a:ext uri="{FF2B5EF4-FFF2-40B4-BE49-F238E27FC236}">
                <a16:creationId xmlns:a16="http://schemas.microsoft.com/office/drawing/2014/main" id="{B3192EB7-41E8-4BC6-BB38-B9C4D6692087}"/>
              </a:ext>
            </a:extLst>
          </p:cNvPr>
          <p:cNvGrpSpPr/>
          <p:nvPr/>
        </p:nvGrpSpPr>
        <p:grpSpPr>
          <a:xfrm>
            <a:off x="10027034" y="4503558"/>
            <a:ext cx="239565" cy="27331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86" name="자유형: 도형 189">
              <a:extLst>
                <a:ext uri="{FF2B5EF4-FFF2-40B4-BE49-F238E27FC236}">
                  <a16:creationId xmlns:a16="http://schemas.microsoft.com/office/drawing/2014/main" id="{27273D23-BE6A-467A-8E61-D4728361B63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자유형: 도형 190">
              <a:extLst>
                <a:ext uri="{FF2B5EF4-FFF2-40B4-BE49-F238E27FC236}">
                  <a16:creationId xmlns:a16="http://schemas.microsoft.com/office/drawing/2014/main" id="{0FD3A7AD-96CB-4C7E-98A1-9B645C2575E2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자유형: 도형 191">
              <a:extLst>
                <a:ext uri="{FF2B5EF4-FFF2-40B4-BE49-F238E27FC236}">
                  <a16:creationId xmlns:a16="http://schemas.microsoft.com/office/drawing/2014/main" id="{A0B00B5F-4960-4980-AAF6-E217D2316D0A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192">
              <a:extLst>
                <a:ext uri="{FF2B5EF4-FFF2-40B4-BE49-F238E27FC236}">
                  <a16:creationId xmlns:a16="http://schemas.microsoft.com/office/drawing/2014/main" id="{D85AB3DB-7EA2-4C8C-BA7E-A073448068E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Teardrop 3">
              <a:extLst>
                <a:ext uri="{FF2B5EF4-FFF2-40B4-BE49-F238E27FC236}">
                  <a16:creationId xmlns:a16="http://schemas.microsoft.com/office/drawing/2014/main" id="{D922E4CF-DA72-4C49-A0B5-FBBF92D1C4B5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92" name="Trapezoid 1">
            <a:extLst>
              <a:ext uri="{FF2B5EF4-FFF2-40B4-BE49-F238E27FC236}">
                <a16:creationId xmlns:a16="http://schemas.microsoft.com/office/drawing/2014/main" id="{0A0D079B-2B19-42BD-BD7F-B5870C744C84}"/>
              </a:ext>
            </a:extLst>
          </p:cNvPr>
          <p:cNvSpPr>
            <a:spLocks noChangeAspect="1"/>
          </p:cNvSpPr>
          <p:nvPr/>
        </p:nvSpPr>
        <p:spPr>
          <a:xfrm rot="10800000">
            <a:off x="4389744" y="2426552"/>
            <a:ext cx="843350" cy="645303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3" name="Group 20">
            <a:extLst>
              <a:ext uri="{FF2B5EF4-FFF2-40B4-BE49-F238E27FC236}">
                <a16:creationId xmlns:a16="http://schemas.microsoft.com/office/drawing/2014/main" id="{5BCDD67C-064B-441A-952D-DCC860ADCE48}"/>
              </a:ext>
            </a:extLst>
          </p:cNvPr>
          <p:cNvGrpSpPr>
            <a:grpSpLocks noChangeAspect="1"/>
          </p:cNvGrpSpPr>
          <p:nvPr/>
        </p:nvGrpSpPr>
        <p:grpSpPr>
          <a:xfrm>
            <a:off x="5078989" y="2796894"/>
            <a:ext cx="521208" cy="290511"/>
            <a:chOff x="2620468" y="2341685"/>
            <a:chExt cx="3916551" cy="2183011"/>
          </a:xfrm>
          <a:solidFill>
            <a:schemeClr val="accent6">
              <a:lumMod val="75000"/>
            </a:schemeClr>
          </a:solidFill>
        </p:grpSpPr>
        <p:sp>
          <p:nvSpPr>
            <p:cNvPr id="94" name="Rectangle 3">
              <a:extLst>
                <a:ext uri="{FF2B5EF4-FFF2-40B4-BE49-F238E27FC236}">
                  <a16:creationId xmlns:a16="http://schemas.microsoft.com/office/drawing/2014/main" id="{90ECE67E-9014-42C6-89A9-7AA6E4A95381}"/>
                </a:ext>
              </a:extLst>
            </p:cNvPr>
            <p:cNvSpPr>
              <a:spLocks/>
            </p:cNvSpPr>
            <p:nvPr/>
          </p:nvSpPr>
          <p:spPr>
            <a:xfrm>
              <a:off x="2620468" y="2364696"/>
              <a:ext cx="1658027" cy="2160000"/>
            </a:xfrm>
            <a:custGeom>
              <a:avLst/>
              <a:gdLst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8192" h="2158772">
                  <a:moveTo>
                    <a:pt x="230222" y="0"/>
                  </a:moveTo>
                  <a:lnTo>
                    <a:pt x="1598374" y="0"/>
                  </a:lnTo>
                  <a:lnTo>
                    <a:pt x="1598374" y="576064"/>
                  </a:lnTo>
                  <a:lnTo>
                    <a:pt x="718210" y="576064"/>
                  </a:lnTo>
                  <a:lnTo>
                    <a:pt x="685796" y="779840"/>
                  </a:lnTo>
                  <a:cubicBezTo>
                    <a:pt x="743293" y="769761"/>
                    <a:pt x="802953" y="764638"/>
                    <a:pt x="864096" y="764638"/>
                  </a:cubicBezTo>
                  <a:cubicBezTo>
                    <a:pt x="1341323" y="764638"/>
                    <a:pt x="1728192" y="1076726"/>
                    <a:pt x="1728192" y="1461705"/>
                  </a:cubicBezTo>
                  <a:cubicBezTo>
                    <a:pt x="1728192" y="1846684"/>
                    <a:pt x="1341323" y="2158772"/>
                    <a:pt x="864096" y="2158772"/>
                  </a:cubicBezTo>
                  <a:cubicBezTo>
                    <a:pt x="386869" y="2158772"/>
                    <a:pt x="0" y="1846684"/>
                    <a:pt x="0" y="1461705"/>
                  </a:cubicBezTo>
                  <a:lnTo>
                    <a:pt x="571750" y="1461705"/>
                  </a:lnTo>
                  <a:cubicBezTo>
                    <a:pt x="601946" y="1576072"/>
                    <a:pt x="747125" y="1667785"/>
                    <a:pt x="828205" y="1662227"/>
                  </a:cubicBezTo>
                  <a:cubicBezTo>
                    <a:pt x="1014063" y="1649487"/>
                    <a:pt x="1064403" y="1547333"/>
                    <a:pt x="1053343" y="1385256"/>
                  </a:cubicBezTo>
                  <a:cubicBezTo>
                    <a:pt x="1042283" y="1223179"/>
                    <a:pt x="952244" y="1114684"/>
                    <a:pt x="664377" y="1152747"/>
                  </a:cubicBezTo>
                  <a:lnTo>
                    <a:pt x="32742" y="1152747"/>
                  </a:lnTo>
                  <a:lnTo>
                    <a:pt x="222741" y="23854"/>
                  </a:lnTo>
                  <a:lnTo>
                    <a:pt x="230222" y="25044"/>
                  </a:lnTo>
                  <a:lnTo>
                    <a:pt x="2302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Oval 1">
              <a:extLst>
                <a:ext uri="{FF2B5EF4-FFF2-40B4-BE49-F238E27FC236}">
                  <a16:creationId xmlns:a16="http://schemas.microsoft.com/office/drawing/2014/main" id="{7E7846FC-8C6D-4363-85C8-9D350DDF5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019" y="2341685"/>
              <a:ext cx="2160000" cy="2160000"/>
            </a:xfrm>
            <a:custGeom>
              <a:avLst/>
              <a:gdLst/>
              <a:ahLst/>
              <a:cxnLst/>
              <a:rect l="l" t="t" r="r" b="b"/>
              <a:pathLst>
                <a:path w="1714959" h="1656185">
                  <a:moveTo>
                    <a:pt x="720080" y="0"/>
                  </a:moveTo>
                  <a:cubicBezTo>
                    <a:pt x="888132" y="0"/>
                    <a:pt x="1042739" y="66204"/>
                    <a:pt x="1163634" y="178869"/>
                  </a:cubicBezTo>
                  <a:lnTo>
                    <a:pt x="1163634" y="1"/>
                  </a:lnTo>
                  <a:lnTo>
                    <a:pt x="1530610" y="1"/>
                  </a:lnTo>
                  <a:lnTo>
                    <a:pt x="1530610" y="698903"/>
                  </a:lnTo>
                  <a:lnTo>
                    <a:pt x="1163634" y="698903"/>
                  </a:lnTo>
                  <a:lnTo>
                    <a:pt x="1163634" y="698871"/>
                  </a:lnTo>
                  <a:lnTo>
                    <a:pt x="1154018" y="698871"/>
                  </a:lnTo>
                  <a:cubicBezTo>
                    <a:pt x="1113214" y="529604"/>
                    <a:pt x="997926" y="408345"/>
                    <a:pt x="862309" y="408345"/>
                  </a:cubicBezTo>
                  <a:cubicBezTo>
                    <a:pt x="691022" y="408345"/>
                    <a:pt x="552166" y="601779"/>
                    <a:pt x="552166" y="840393"/>
                  </a:cubicBezTo>
                  <a:cubicBezTo>
                    <a:pt x="552166" y="1079007"/>
                    <a:pt x="691022" y="1272441"/>
                    <a:pt x="862309" y="1272441"/>
                  </a:cubicBezTo>
                  <a:cubicBezTo>
                    <a:pt x="967441" y="1272441"/>
                    <a:pt x="1060356" y="1199570"/>
                    <a:pt x="1113146" y="1086549"/>
                  </a:cubicBezTo>
                  <a:lnTo>
                    <a:pt x="1113146" y="1021987"/>
                  </a:lnTo>
                  <a:lnTo>
                    <a:pt x="922871" y="1021987"/>
                  </a:lnTo>
                  <a:lnTo>
                    <a:pt x="922871" y="805987"/>
                  </a:lnTo>
                  <a:lnTo>
                    <a:pt x="1714959" y="805987"/>
                  </a:lnTo>
                  <a:lnTo>
                    <a:pt x="1714959" y="1021987"/>
                  </a:lnTo>
                  <a:lnTo>
                    <a:pt x="1606810" y="1021987"/>
                  </a:lnTo>
                  <a:lnTo>
                    <a:pt x="1606810" y="1656185"/>
                  </a:lnTo>
                  <a:lnTo>
                    <a:pt x="1113146" y="1656185"/>
                  </a:lnTo>
                  <a:lnTo>
                    <a:pt x="1113146" y="1518603"/>
                  </a:lnTo>
                  <a:cubicBezTo>
                    <a:pt x="1001517" y="1606368"/>
                    <a:pt x="865857" y="1656184"/>
                    <a:pt x="720080" y="1656184"/>
                  </a:cubicBezTo>
                  <a:cubicBezTo>
                    <a:pt x="322391" y="1656184"/>
                    <a:pt x="0" y="1285435"/>
                    <a:pt x="0" y="828092"/>
                  </a:cubicBezTo>
                  <a:cubicBezTo>
                    <a:pt x="0" y="370749"/>
                    <a:pt x="322391" y="0"/>
                    <a:pt x="7200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9285F2B9-9110-4D68-84BF-1934FD3C27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B6DCA5F-2F58-46FD-B44F-80B66A2F3494}"/>
              </a:ext>
            </a:extLst>
          </p:cNvPr>
          <p:cNvSpPr/>
          <p:nvPr/>
        </p:nvSpPr>
        <p:spPr>
          <a:xfrm>
            <a:off x="5823865" y="889726"/>
            <a:ext cx="72631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F8B245B7-FBBD-40EF-829B-9881FF350A58}"/>
              </a:ext>
            </a:extLst>
          </p:cNvPr>
          <p:cNvSpPr/>
          <p:nvPr/>
        </p:nvSpPr>
        <p:spPr>
          <a:xfrm>
            <a:off x="5726781" y="65532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E0FDD4AC-2495-4B28-AE56-5F0D1D817D62}"/>
              </a:ext>
            </a:extLst>
          </p:cNvPr>
          <p:cNvSpPr/>
          <p:nvPr/>
        </p:nvSpPr>
        <p:spPr>
          <a:xfrm>
            <a:off x="5722330" y="181360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AA709415-DF5B-4E98-A8A4-DCF9AC576718}"/>
              </a:ext>
            </a:extLst>
          </p:cNvPr>
          <p:cNvSpPr/>
          <p:nvPr/>
        </p:nvSpPr>
        <p:spPr>
          <a:xfrm>
            <a:off x="5722330" y="297188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8BB74655-F626-4C58-A681-FBB89E1E32DA}"/>
              </a:ext>
            </a:extLst>
          </p:cNvPr>
          <p:cNvGrpSpPr/>
          <p:nvPr/>
        </p:nvGrpSpPr>
        <p:grpSpPr>
          <a:xfrm>
            <a:off x="6077470" y="664266"/>
            <a:ext cx="5212080" cy="946131"/>
            <a:chOff x="6180980" y="1575313"/>
            <a:chExt cx="5212080" cy="9461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D68915-A09A-4CEB-9BD1-D715DF985FA8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91952F-CD79-43D1-AD15-C946A3A9240B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57145D4F-CA88-4084-82B3-2C7FDB14169F}"/>
              </a:ext>
            </a:extLst>
          </p:cNvPr>
          <p:cNvGrpSpPr/>
          <p:nvPr/>
        </p:nvGrpSpPr>
        <p:grpSpPr>
          <a:xfrm>
            <a:off x="6077470" y="1819028"/>
            <a:ext cx="5212080" cy="946131"/>
            <a:chOff x="6180980" y="2544245"/>
            <a:chExt cx="5212080" cy="9461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08C74B-A2DF-4AF2-B3CC-890928FA1090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5F29A0-09E8-47C4-8485-19F1E20DF79D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F2F87E76-C90D-4C8C-8598-4D392A69AF84}"/>
              </a:ext>
            </a:extLst>
          </p:cNvPr>
          <p:cNvGrpSpPr/>
          <p:nvPr/>
        </p:nvGrpSpPr>
        <p:grpSpPr>
          <a:xfrm>
            <a:off x="6077470" y="2973789"/>
            <a:ext cx="5212080" cy="946129"/>
            <a:chOff x="6180980" y="3513177"/>
            <a:chExt cx="5212080" cy="9461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E07FDB-0E13-446E-8218-EC2B148E2F09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1C9BF5-BC71-4144-B569-A4405ACE2304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6" name="Freeform: Shape 4">
            <a:extLst>
              <a:ext uri="{FF2B5EF4-FFF2-40B4-BE49-F238E27FC236}">
                <a16:creationId xmlns:a16="http://schemas.microsoft.com/office/drawing/2014/main" id="{9BEEF37E-FC8B-4094-B660-1604456D8A40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C79D6E6-252C-4AEA-B6CA-66B375167CF0}"/>
              </a:ext>
            </a:extLst>
          </p:cNvPr>
          <p:cNvSpPr/>
          <p:nvPr/>
        </p:nvSpPr>
        <p:spPr>
          <a:xfrm>
            <a:off x="257175" y="464902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239F8E-E1C5-47CB-BF86-D98FBC3DCE74}"/>
              </a:ext>
            </a:extLst>
          </p:cNvPr>
          <p:cNvSpPr txBox="1">
            <a:spLocks/>
          </p:cNvSpPr>
          <p:nvPr/>
        </p:nvSpPr>
        <p:spPr>
          <a:xfrm>
            <a:off x="4644428" y="5852213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38E59C5-CE49-41DC-A15D-2FD54289700D}"/>
              </a:ext>
            </a:extLst>
          </p:cNvPr>
          <p:cNvSpPr txBox="1">
            <a:spLocks/>
          </p:cNvSpPr>
          <p:nvPr/>
        </p:nvSpPr>
        <p:spPr>
          <a:xfrm>
            <a:off x="7397562" y="5564181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20" name="Freeform: Shape 3">
            <a:extLst>
              <a:ext uri="{FF2B5EF4-FFF2-40B4-BE49-F238E27FC236}">
                <a16:creationId xmlns:a16="http://schemas.microsoft.com/office/drawing/2014/main" id="{347A4462-7592-4C99-B59C-D802FA9A937F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525F059D-71FA-4ED2-969C-A2F6B85FE266}"/>
              </a:ext>
            </a:extLst>
          </p:cNvPr>
          <p:cNvGrpSpPr/>
          <p:nvPr/>
        </p:nvGrpSpPr>
        <p:grpSpPr>
          <a:xfrm>
            <a:off x="3861915" y="1835387"/>
            <a:ext cx="3069643" cy="1321796"/>
            <a:chOff x="3792711" y="2044630"/>
            <a:chExt cx="3069643" cy="1321796"/>
          </a:xfrm>
        </p:grpSpPr>
        <p:sp>
          <p:nvSpPr>
            <p:cNvPr id="4" name="Content Placeholder 4">
              <a:extLst>
                <a:ext uri="{FF2B5EF4-FFF2-40B4-BE49-F238E27FC236}">
                  <a16:creationId xmlns:a16="http://schemas.microsoft.com/office/drawing/2014/main" id="{924DB247-E225-48AA-B475-7C7ADF1E4104}"/>
                </a:ext>
              </a:extLst>
            </p:cNvPr>
            <p:cNvSpPr txBox="1">
              <a:spLocks/>
            </p:cNvSpPr>
            <p:nvPr/>
          </p:nvSpPr>
          <p:spPr>
            <a:xfrm>
              <a:off x="3792711" y="2044630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Content      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69BF0035-21BC-444F-BD88-656BAE7BFAB2}"/>
                </a:ext>
              </a:extLst>
            </p:cNvPr>
            <p:cNvSpPr txBox="1">
              <a:spLocks/>
            </p:cNvSpPr>
            <p:nvPr/>
          </p:nvSpPr>
          <p:spPr>
            <a:xfrm>
              <a:off x="3792711" y="2561859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/>
                <a:t>Content         </a:t>
              </a:r>
              <a:endParaRPr lang="ko-KR" altLang="en-US" sz="2400" b="0" dirty="0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625159AB-4B42-4CE1-825D-DC6CCDCFFB4D}"/>
                </a:ext>
              </a:extLst>
            </p:cNvPr>
            <p:cNvSpPr txBox="1">
              <a:spLocks/>
            </p:cNvSpPr>
            <p:nvPr/>
          </p:nvSpPr>
          <p:spPr>
            <a:xfrm>
              <a:off x="3792711" y="3079088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Content      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264290F1-E41C-45D2-A18A-4A9DA0E55E52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044630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Text Here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CFE9DCBF-29F3-43BE-94E1-6168765B2741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561859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/>
                <a:t>Text Here            </a:t>
              </a:r>
              <a:endParaRPr lang="ko-KR" altLang="en-US" sz="2400" b="0" dirty="0"/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247AD92C-699D-4187-AD1F-7C25CB7EF6DF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3079088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bg1">
                      <a:lumMod val="50000"/>
                    </a:schemeClr>
                  </a:solidFill>
                </a:rPr>
                <a:t>Text Here           </a:t>
              </a:r>
              <a:endParaRPr lang="ko-KR" altLang="en-US" sz="2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5D36F1CA-AECD-434A-97F4-276F93DBB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81265"/>
              </p:ext>
            </p:extLst>
          </p:nvPr>
        </p:nvGraphicFramePr>
        <p:xfrm>
          <a:off x="923109" y="3647024"/>
          <a:ext cx="10607040" cy="241180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8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4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1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</a:t>
                      </a: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직사각형 34">
            <a:extLst>
              <a:ext uri="{FF2B5EF4-FFF2-40B4-BE49-F238E27FC236}">
                <a16:creationId xmlns:a16="http://schemas.microsoft.com/office/drawing/2014/main" id="{4D240F42-8E65-4D73-A276-59D0CD470274}"/>
              </a:ext>
            </a:extLst>
          </p:cNvPr>
          <p:cNvSpPr/>
          <p:nvPr/>
        </p:nvSpPr>
        <p:spPr>
          <a:xfrm>
            <a:off x="7304123" y="1419363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12" name="직사각형 35">
            <a:extLst>
              <a:ext uri="{FF2B5EF4-FFF2-40B4-BE49-F238E27FC236}">
                <a16:creationId xmlns:a16="http://schemas.microsoft.com/office/drawing/2014/main" id="{1B05F2E7-50A4-4E1B-8BC7-CB509FFA12AA}"/>
              </a:ext>
            </a:extLst>
          </p:cNvPr>
          <p:cNvSpPr/>
          <p:nvPr/>
        </p:nvSpPr>
        <p:spPr>
          <a:xfrm>
            <a:off x="7304122" y="1789823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0098C10-9130-4789-8463-A7E88C331E60}"/>
              </a:ext>
            </a:extLst>
          </p:cNvPr>
          <p:cNvSpPr txBox="1">
            <a:spLocks/>
          </p:cNvSpPr>
          <p:nvPr/>
        </p:nvSpPr>
        <p:spPr>
          <a:xfrm>
            <a:off x="7304122" y="2160283"/>
            <a:ext cx="4228515" cy="120671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grpSp>
        <p:nvGrpSpPr>
          <p:cNvPr id="69" name="Group 65">
            <a:extLst>
              <a:ext uri="{FF2B5EF4-FFF2-40B4-BE49-F238E27FC236}">
                <a16:creationId xmlns:a16="http://schemas.microsoft.com/office/drawing/2014/main" id="{D2E8E1F4-9A8E-4C1E-BE20-95E7D5CB6341}"/>
              </a:ext>
            </a:extLst>
          </p:cNvPr>
          <p:cNvGrpSpPr/>
          <p:nvPr/>
        </p:nvGrpSpPr>
        <p:grpSpPr>
          <a:xfrm>
            <a:off x="1477884" y="1848021"/>
            <a:ext cx="1389208" cy="1367917"/>
            <a:chOff x="5051170" y="8497"/>
            <a:chExt cx="1570673" cy="1546600"/>
          </a:xfrm>
        </p:grpSpPr>
        <p:sp>
          <p:nvSpPr>
            <p:cNvPr id="70" name="Freeform: Shape 60">
              <a:extLst>
                <a:ext uri="{FF2B5EF4-FFF2-40B4-BE49-F238E27FC236}">
                  <a16:creationId xmlns:a16="http://schemas.microsoft.com/office/drawing/2014/main" id="{B9B11594-F860-4325-AD94-7F4CA28B8176}"/>
                </a:ext>
              </a:extLst>
            </p:cNvPr>
            <p:cNvSpPr/>
            <p:nvPr/>
          </p:nvSpPr>
          <p:spPr>
            <a:xfrm>
              <a:off x="5051170" y="304179"/>
              <a:ext cx="1570673" cy="1250918"/>
            </a:xfrm>
            <a:custGeom>
              <a:avLst/>
              <a:gdLst>
                <a:gd name="connsiteX0" fmla="*/ 1449465 w 1570673"/>
                <a:gd name="connsiteY0" fmla="*/ 571396 h 1250918"/>
                <a:gd name="connsiteX1" fmla="*/ 1395402 w 1570673"/>
                <a:gd name="connsiteY1" fmla="*/ 625459 h 1250918"/>
                <a:gd name="connsiteX2" fmla="*/ 1449465 w 1570673"/>
                <a:gd name="connsiteY2" fmla="*/ 679522 h 1250918"/>
                <a:gd name="connsiteX3" fmla="*/ 1503528 w 1570673"/>
                <a:gd name="connsiteY3" fmla="*/ 625459 h 1250918"/>
                <a:gd name="connsiteX4" fmla="*/ 1449465 w 1570673"/>
                <a:gd name="connsiteY4" fmla="*/ 571396 h 1250918"/>
                <a:gd name="connsiteX5" fmla="*/ 123158 w 1570673"/>
                <a:gd name="connsiteY5" fmla="*/ 0 h 1250918"/>
                <a:gd name="connsiteX6" fmla="*/ 1447514 w 1570673"/>
                <a:gd name="connsiteY6" fmla="*/ 0 h 1250918"/>
                <a:gd name="connsiteX7" fmla="*/ 1570673 w 1570673"/>
                <a:gd name="connsiteY7" fmla="*/ 123158 h 1250918"/>
                <a:gd name="connsiteX8" fmla="*/ 1570673 w 1570673"/>
                <a:gd name="connsiteY8" fmla="*/ 1127760 h 1250918"/>
                <a:gd name="connsiteX9" fmla="*/ 1447514 w 1570673"/>
                <a:gd name="connsiteY9" fmla="*/ 1250918 h 1250918"/>
                <a:gd name="connsiteX10" fmla="*/ 123158 w 1570673"/>
                <a:gd name="connsiteY10" fmla="*/ 1250918 h 1250918"/>
                <a:gd name="connsiteX11" fmla="*/ 0 w 1570673"/>
                <a:gd name="connsiteY11" fmla="*/ 1127760 h 1250918"/>
                <a:gd name="connsiteX12" fmla="*/ 0 w 1570673"/>
                <a:gd name="connsiteY12" fmla="*/ 123158 h 1250918"/>
                <a:gd name="connsiteX13" fmla="*/ 123158 w 1570673"/>
                <a:gd name="connsiteY13" fmla="*/ 0 h 12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673" h="1250918">
                  <a:moveTo>
                    <a:pt x="1449465" y="571396"/>
                  </a:moveTo>
                  <a:cubicBezTo>
                    <a:pt x="1419607" y="571396"/>
                    <a:pt x="1395402" y="595601"/>
                    <a:pt x="1395402" y="625459"/>
                  </a:cubicBezTo>
                  <a:cubicBezTo>
                    <a:pt x="1395402" y="655317"/>
                    <a:pt x="1419607" y="679522"/>
                    <a:pt x="1449465" y="679522"/>
                  </a:cubicBezTo>
                  <a:cubicBezTo>
                    <a:pt x="1479323" y="679522"/>
                    <a:pt x="1503528" y="655317"/>
                    <a:pt x="1503528" y="625459"/>
                  </a:cubicBezTo>
                  <a:cubicBezTo>
                    <a:pt x="1503528" y="595601"/>
                    <a:pt x="1479323" y="571396"/>
                    <a:pt x="1449465" y="571396"/>
                  </a:cubicBezTo>
                  <a:close/>
                  <a:moveTo>
                    <a:pt x="123158" y="0"/>
                  </a:moveTo>
                  <a:lnTo>
                    <a:pt x="1447514" y="0"/>
                  </a:lnTo>
                  <a:cubicBezTo>
                    <a:pt x="1515523" y="0"/>
                    <a:pt x="1570673" y="55150"/>
                    <a:pt x="1570673" y="123158"/>
                  </a:cubicBezTo>
                  <a:lnTo>
                    <a:pt x="1570673" y="1127760"/>
                  </a:lnTo>
                  <a:cubicBezTo>
                    <a:pt x="1570768" y="1195769"/>
                    <a:pt x="1515618" y="1250918"/>
                    <a:pt x="1447514" y="1250918"/>
                  </a:cubicBezTo>
                  <a:lnTo>
                    <a:pt x="123158" y="1250918"/>
                  </a:lnTo>
                  <a:cubicBezTo>
                    <a:pt x="55150" y="1250918"/>
                    <a:pt x="0" y="1195769"/>
                    <a:pt x="0" y="1127760"/>
                  </a:cubicBezTo>
                  <a:lnTo>
                    <a:pt x="0" y="123158"/>
                  </a:lnTo>
                  <a:cubicBezTo>
                    <a:pt x="0" y="55150"/>
                    <a:pt x="55150" y="0"/>
                    <a:pt x="12315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58">
              <a:extLst>
                <a:ext uri="{FF2B5EF4-FFF2-40B4-BE49-F238E27FC236}">
                  <a16:creationId xmlns:a16="http://schemas.microsoft.com/office/drawing/2014/main" id="{8BC1C9A7-AB0B-458A-8353-BC7E1A16A0AF}"/>
                </a:ext>
              </a:extLst>
            </p:cNvPr>
            <p:cNvSpPr/>
            <p:nvPr/>
          </p:nvSpPr>
          <p:spPr>
            <a:xfrm>
              <a:off x="5252375" y="459627"/>
              <a:ext cx="1125474" cy="951737"/>
            </a:xfrm>
            <a:custGeom>
              <a:avLst/>
              <a:gdLst>
                <a:gd name="connsiteX0" fmla="*/ 975456 w 1125474"/>
                <a:gd name="connsiteY0" fmla="*/ 686847 h 951737"/>
                <a:gd name="connsiteX1" fmla="*/ 1106139 w 1125474"/>
                <a:gd name="connsiteY1" fmla="*/ 686847 h 951737"/>
                <a:gd name="connsiteX2" fmla="*/ 1125474 w 1125474"/>
                <a:gd name="connsiteY2" fmla="*/ 706183 h 951737"/>
                <a:gd name="connsiteX3" fmla="*/ 1125474 w 1125474"/>
                <a:gd name="connsiteY3" fmla="*/ 899635 h 951737"/>
                <a:gd name="connsiteX4" fmla="*/ 1073373 w 1125474"/>
                <a:gd name="connsiteY4" fmla="*/ 951737 h 951737"/>
                <a:gd name="connsiteX5" fmla="*/ 975456 w 1125474"/>
                <a:gd name="connsiteY5" fmla="*/ 951737 h 951737"/>
                <a:gd name="connsiteX6" fmla="*/ 956120 w 1125474"/>
                <a:gd name="connsiteY6" fmla="*/ 932401 h 951737"/>
                <a:gd name="connsiteX7" fmla="*/ 956120 w 1125474"/>
                <a:gd name="connsiteY7" fmla="*/ 706183 h 951737"/>
                <a:gd name="connsiteX8" fmla="*/ 975456 w 1125474"/>
                <a:gd name="connsiteY8" fmla="*/ 686847 h 951737"/>
                <a:gd name="connsiteX9" fmla="*/ 335804 w 1125474"/>
                <a:gd name="connsiteY9" fmla="*/ 686847 h 951737"/>
                <a:gd name="connsiteX10" fmla="*/ 885445 w 1125474"/>
                <a:gd name="connsiteY10" fmla="*/ 686847 h 951737"/>
                <a:gd name="connsiteX11" fmla="*/ 904781 w 1125474"/>
                <a:gd name="connsiteY11" fmla="*/ 706183 h 951737"/>
                <a:gd name="connsiteX12" fmla="*/ 904781 w 1125474"/>
                <a:gd name="connsiteY12" fmla="*/ 932401 h 951737"/>
                <a:gd name="connsiteX13" fmla="*/ 885445 w 1125474"/>
                <a:gd name="connsiteY13" fmla="*/ 951737 h 951737"/>
                <a:gd name="connsiteX14" fmla="*/ 213779 w 1125474"/>
                <a:gd name="connsiteY14" fmla="*/ 951737 h 951737"/>
                <a:gd name="connsiteX15" fmla="*/ 266170 w 1125474"/>
                <a:gd name="connsiteY15" fmla="*/ 884825 h 951737"/>
                <a:gd name="connsiteX16" fmla="*/ 313641 w 1125474"/>
                <a:gd name="connsiteY16" fmla="*/ 785008 h 951737"/>
                <a:gd name="connsiteX17" fmla="*/ 19432 w 1125474"/>
                <a:gd name="connsiteY17" fmla="*/ 686847 h 951737"/>
                <a:gd name="connsiteX18" fmla="*/ 242688 w 1125474"/>
                <a:gd name="connsiteY18" fmla="*/ 686847 h 951737"/>
                <a:gd name="connsiteX19" fmla="*/ 227284 w 1125474"/>
                <a:gd name="connsiteY19" fmla="*/ 755076 h 951737"/>
                <a:gd name="connsiteX20" fmla="*/ 132704 w 1125474"/>
                <a:gd name="connsiteY20" fmla="*/ 907929 h 951737"/>
                <a:gd name="connsiteX21" fmla="*/ 79043 w 1125474"/>
                <a:gd name="connsiteY21" fmla="*/ 951737 h 951737"/>
                <a:gd name="connsiteX22" fmla="*/ 52198 w 1125474"/>
                <a:gd name="connsiteY22" fmla="*/ 951737 h 951737"/>
                <a:gd name="connsiteX23" fmla="*/ 96 w 1125474"/>
                <a:gd name="connsiteY23" fmla="*/ 899635 h 951737"/>
                <a:gd name="connsiteX24" fmla="*/ 96 w 1125474"/>
                <a:gd name="connsiteY24" fmla="*/ 706183 h 951737"/>
                <a:gd name="connsiteX25" fmla="*/ 19432 w 1125474"/>
                <a:gd name="connsiteY25" fmla="*/ 686847 h 951737"/>
                <a:gd name="connsiteX26" fmla="*/ 19432 w 1125474"/>
                <a:gd name="connsiteY26" fmla="*/ 439007 h 951737"/>
                <a:gd name="connsiteX27" fmla="*/ 247486 w 1125474"/>
                <a:gd name="connsiteY27" fmla="*/ 439007 h 951737"/>
                <a:gd name="connsiteX28" fmla="*/ 247486 w 1125474"/>
                <a:gd name="connsiteY28" fmla="*/ 642652 h 951737"/>
                <a:gd name="connsiteX29" fmla="*/ 19432 w 1125474"/>
                <a:gd name="connsiteY29" fmla="*/ 642652 h 951737"/>
                <a:gd name="connsiteX30" fmla="*/ 96 w 1125474"/>
                <a:gd name="connsiteY30" fmla="*/ 623316 h 951737"/>
                <a:gd name="connsiteX31" fmla="*/ 96 w 1125474"/>
                <a:gd name="connsiteY31" fmla="*/ 458343 h 951737"/>
                <a:gd name="connsiteX32" fmla="*/ 19432 w 1125474"/>
                <a:gd name="connsiteY32" fmla="*/ 439007 h 951737"/>
                <a:gd name="connsiteX33" fmla="*/ 975456 w 1125474"/>
                <a:gd name="connsiteY33" fmla="*/ 218313 h 951737"/>
                <a:gd name="connsiteX34" fmla="*/ 1106139 w 1125474"/>
                <a:gd name="connsiteY34" fmla="*/ 218313 h 951737"/>
                <a:gd name="connsiteX35" fmla="*/ 1125474 w 1125474"/>
                <a:gd name="connsiteY35" fmla="*/ 237649 h 951737"/>
                <a:gd name="connsiteX36" fmla="*/ 1125474 w 1125474"/>
                <a:gd name="connsiteY36" fmla="*/ 623316 h 951737"/>
                <a:gd name="connsiteX37" fmla="*/ 1106139 w 1125474"/>
                <a:gd name="connsiteY37" fmla="*/ 642652 h 951737"/>
                <a:gd name="connsiteX38" fmla="*/ 975456 w 1125474"/>
                <a:gd name="connsiteY38" fmla="*/ 642652 h 951737"/>
                <a:gd name="connsiteX39" fmla="*/ 956120 w 1125474"/>
                <a:gd name="connsiteY39" fmla="*/ 623316 h 951737"/>
                <a:gd name="connsiteX40" fmla="*/ 956120 w 1125474"/>
                <a:gd name="connsiteY40" fmla="*/ 237649 h 951737"/>
                <a:gd name="connsiteX41" fmla="*/ 975456 w 1125474"/>
                <a:gd name="connsiteY41" fmla="*/ 218313 h 951737"/>
                <a:gd name="connsiteX42" fmla="*/ 855251 w 1125474"/>
                <a:gd name="connsiteY42" fmla="*/ 218313 h 951737"/>
                <a:gd name="connsiteX43" fmla="*/ 885445 w 1125474"/>
                <a:gd name="connsiteY43" fmla="*/ 218313 h 951737"/>
                <a:gd name="connsiteX44" fmla="*/ 904781 w 1125474"/>
                <a:gd name="connsiteY44" fmla="*/ 237649 h 951737"/>
                <a:gd name="connsiteX45" fmla="*/ 904781 w 1125474"/>
                <a:gd name="connsiteY45" fmla="*/ 623316 h 951737"/>
                <a:gd name="connsiteX46" fmla="*/ 885445 w 1125474"/>
                <a:gd name="connsiteY46" fmla="*/ 642652 h 951737"/>
                <a:gd name="connsiteX47" fmla="*/ 341341 w 1125474"/>
                <a:gd name="connsiteY47" fmla="*/ 642652 h 951737"/>
                <a:gd name="connsiteX48" fmla="*/ 341341 w 1125474"/>
                <a:gd name="connsiteY48" fmla="*/ 439007 h 951737"/>
                <a:gd name="connsiteX49" fmla="*/ 649129 w 1125474"/>
                <a:gd name="connsiteY49" fmla="*/ 439007 h 951737"/>
                <a:gd name="connsiteX50" fmla="*/ 649892 w 1125474"/>
                <a:gd name="connsiteY50" fmla="*/ 438912 h 951737"/>
                <a:gd name="connsiteX51" fmla="*/ 650653 w 1125474"/>
                <a:gd name="connsiteY51" fmla="*/ 438817 h 951737"/>
                <a:gd name="connsiteX52" fmla="*/ 668370 w 1125474"/>
                <a:gd name="connsiteY52" fmla="*/ 427577 h 951737"/>
                <a:gd name="connsiteX53" fmla="*/ 840487 w 1125474"/>
                <a:gd name="connsiteY53" fmla="*/ 225171 h 951737"/>
                <a:gd name="connsiteX54" fmla="*/ 855251 w 1125474"/>
                <a:gd name="connsiteY54" fmla="*/ 218313 h 951737"/>
                <a:gd name="connsiteX55" fmla="*/ 975456 w 1125474"/>
                <a:gd name="connsiteY55" fmla="*/ 0 h 951737"/>
                <a:gd name="connsiteX56" fmla="*/ 1073373 w 1125474"/>
                <a:gd name="connsiteY56" fmla="*/ 0 h 951737"/>
                <a:gd name="connsiteX57" fmla="*/ 1125474 w 1125474"/>
                <a:gd name="connsiteY57" fmla="*/ 52102 h 951737"/>
                <a:gd name="connsiteX58" fmla="*/ 1125474 w 1125474"/>
                <a:gd name="connsiteY58" fmla="*/ 154876 h 951737"/>
                <a:gd name="connsiteX59" fmla="*/ 1106139 w 1125474"/>
                <a:gd name="connsiteY59" fmla="*/ 174212 h 951737"/>
                <a:gd name="connsiteX60" fmla="*/ 975456 w 1125474"/>
                <a:gd name="connsiteY60" fmla="*/ 174212 h 951737"/>
                <a:gd name="connsiteX61" fmla="*/ 956120 w 1125474"/>
                <a:gd name="connsiteY61" fmla="*/ 154781 h 951737"/>
                <a:gd name="connsiteX62" fmla="*/ 956120 w 1125474"/>
                <a:gd name="connsiteY62" fmla="*/ 19336 h 951737"/>
                <a:gd name="connsiteX63" fmla="*/ 975456 w 1125474"/>
                <a:gd name="connsiteY63" fmla="*/ 0 h 951737"/>
                <a:gd name="connsiteX64" fmla="*/ 341341 w 1125474"/>
                <a:gd name="connsiteY64" fmla="*/ 0 h 951737"/>
                <a:gd name="connsiteX65" fmla="*/ 885349 w 1125474"/>
                <a:gd name="connsiteY65" fmla="*/ 0 h 951737"/>
                <a:gd name="connsiteX66" fmla="*/ 904685 w 1125474"/>
                <a:gd name="connsiteY66" fmla="*/ 19336 h 951737"/>
                <a:gd name="connsiteX67" fmla="*/ 904685 w 1125474"/>
                <a:gd name="connsiteY67" fmla="*/ 154781 h 951737"/>
                <a:gd name="connsiteX68" fmla="*/ 885349 w 1125474"/>
                <a:gd name="connsiteY68" fmla="*/ 174117 h 951737"/>
                <a:gd name="connsiteX69" fmla="*/ 836009 w 1125474"/>
                <a:gd name="connsiteY69" fmla="*/ 174117 h 951737"/>
                <a:gd name="connsiteX70" fmla="*/ 835152 w 1125474"/>
                <a:gd name="connsiteY70" fmla="*/ 174212 h 951737"/>
                <a:gd name="connsiteX71" fmla="*/ 832866 w 1125474"/>
                <a:gd name="connsiteY71" fmla="*/ 174403 h 951737"/>
                <a:gd name="connsiteX72" fmla="*/ 830771 w 1125474"/>
                <a:gd name="connsiteY72" fmla="*/ 174784 h 951737"/>
                <a:gd name="connsiteX73" fmla="*/ 828866 w 1125474"/>
                <a:gd name="connsiteY73" fmla="*/ 175355 h 951737"/>
                <a:gd name="connsiteX74" fmla="*/ 826675 w 1125474"/>
                <a:gd name="connsiteY74" fmla="*/ 176213 h 951737"/>
                <a:gd name="connsiteX75" fmla="*/ 825055 w 1125474"/>
                <a:gd name="connsiteY75" fmla="*/ 177070 h 951737"/>
                <a:gd name="connsiteX76" fmla="*/ 822960 w 1125474"/>
                <a:gd name="connsiteY76" fmla="*/ 178403 h 951737"/>
                <a:gd name="connsiteX77" fmla="*/ 821722 w 1125474"/>
                <a:gd name="connsiteY77" fmla="*/ 179451 h 951737"/>
                <a:gd name="connsiteX78" fmla="*/ 819722 w 1125474"/>
                <a:gd name="connsiteY78" fmla="*/ 181356 h 951737"/>
                <a:gd name="connsiteX79" fmla="*/ 819245 w 1125474"/>
                <a:gd name="connsiteY79" fmla="*/ 181832 h 951737"/>
                <a:gd name="connsiteX80" fmla="*/ 643985 w 1125474"/>
                <a:gd name="connsiteY80" fmla="*/ 387953 h 951737"/>
                <a:gd name="connsiteX81" fmla="*/ 629222 w 1125474"/>
                <a:gd name="connsiteY81" fmla="*/ 394811 h 951737"/>
                <a:gd name="connsiteX82" fmla="*/ 341341 w 1125474"/>
                <a:gd name="connsiteY82" fmla="*/ 394811 h 951737"/>
                <a:gd name="connsiteX83" fmla="*/ 52102 w 1125474"/>
                <a:gd name="connsiteY83" fmla="*/ 0 h 951737"/>
                <a:gd name="connsiteX84" fmla="*/ 247486 w 1125474"/>
                <a:gd name="connsiteY84" fmla="*/ 0 h 951737"/>
                <a:gd name="connsiteX85" fmla="*/ 247486 w 1125474"/>
                <a:gd name="connsiteY85" fmla="*/ 394811 h 951737"/>
                <a:gd name="connsiteX86" fmla="*/ 19336 w 1125474"/>
                <a:gd name="connsiteY86" fmla="*/ 394811 h 951737"/>
                <a:gd name="connsiteX87" fmla="*/ 0 w 1125474"/>
                <a:gd name="connsiteY87" fmla="*/ 375476 h 951737"/>
                <a:gd name="connsiteX88" fmla="*/ 0 w 1125474"/>
                <a:gd name="connsiteY88" fmla="*/ 52102 h 951737"/>
                <a:gd name="connsiteX89" fmla="*/ 52102 w 1125474"/>
                <a:gd name="connsiteY89" fmla="*/ 0 h 9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25474" h="951737">
                  <a:moveTo>
                    <a:pt x="975456" y="686847"/>
                  </a:moveTo>
                  <a:lnTo>
                    <a:pt x="1106139" y="686847"/>
                  </a:lnTo>
                  <a:cubicBezTo>
                    <a:pt x="1116807" y="686847"/>
                    <a:pt x="1125474" y="695515"/>
                    <a:pt x="1125474" y="706183"/>
                  </a:cubicBezTo>
                  <a:lnTo>
                    <a:pt x="1125474" y="899635"/>
                  </a:lnTo>
                  <a:cubicBezTo>
                    <a:pt x="1125474" y="928401"/>
                    <a:pt x="1102138" y="951737"/>
                    <a:pt x="1073373" y="951737"/>
                  </a:cubicBezTo>
                  <a:lnTo>
                    <a:pt x="975456" y="951737"/>
                  </a:lnTo>
                  <a:cubicBezTo>
                    <a:pt x="964788" y="951737"/>
                    <a:pt x="956120" y="943070"/>
                    <a:pt x="956120" y="932401"/>
                  </a:cubicBezTo>
                  <a:lnTo>
                    <a:pt x="956120" y="706183"/>
                  </a:lnTo>
                  <a:cubicBezTo>
                    <a:pt x="956120" y="695515"/>
                    <a:pt x="964788" y="686847"/>
                    <a:pt x="975456" y="686847"/>
                  </a:cubicBezTo>
                  <a:close/>
                  <a:moveTo>
                    <a:pt x="335804" y="686847"/>
                  </a:moveTo>
                  <a:lnTo>
                    <a:pt x="885445" y="686847"/>
                  </a:lnTo>
                  <a:cubicBezTo>
                    <a:pt x="896113" y="686847"/>
                    <a:pt x="904781" y="695515"/>
                    <a:pt x="904781" y="706183"/>
                  </a:cubicBezTo>
                  <a:lnTo>
                    <a:pt x="904781" y="932401"/>
                  </a:lnTo>
                  <a:cubicBezTo>
                    <a:pt x="904781" y="943070"/>
                    <a:pt x="896113" y="951737"/>
                    <a:pt x="885445" y="951737"/>
                  </a:cubicBezTo>
                  <a:lnTo>
                    <a:pt x="213779" y="951737"/>
                  </a:lnTo>
                  <a:lnTo>
                    <a:pt x="266170" y="884825"/>
                  </a:lnTo>
                  <a:cubicBezTo>
                    <a:pt x="285559" y="853490"/>
                    <a:pt x="301503" y="820024"/>
                    <a:pt x="313641" y="785008"/>
                  </a:cubicBezTo>
                  <a:close/>
                  <a:moveTo>
                    <a:pt x="19432" y="686847"/>
                  </a:moveTo>
                  <a:lnTo>
                    <a:pt x="242688" y="686847"/>
                  </a:lnTo>
                  <a:lnTo>
                    <a:pt x="227284" y="755076"/>
                  </a:lnTo>
                  <a:cubicBezTo>
                    <a:pt x="207425" y="812367"/>
                    <a:pt x="175112" y="864589"/>
                    <a:pt x="132704" y="907929"/>
                  </a:cubicBezTo>
                  <a:lnTo>
                    <a:pt x="79043" y="951737"/>
                  </a:lnTo>
                  <a:lnTo>
                    <a:pt x="52198" y="951737"/>
                  </a:lnTo>
                  <a:cubicBezTo>
                    <a:pt x="23432" y="951737"/>
                    <a:pt x="96" y="928401"/>
                    <a:pt x="96" y="899635"/>
                  </a:cubicBezTo>
                  <a:lnTo>
                    <a:pt x="96" y="706183"/>
                  </a:lnTo>
                  <a:cubicBezTo>
                    <a:pt x="96" y="695515"/>
                    <a:pt x="8764" y="686847"/>
                    <a:pt x="19432" y="686847"/>
                  </a:cubicBezTo>
                  <a:close/>
                  <a:moveTo>
                    <a:pt x="19432" y="439007"/>
                  </a:moveTo>
                  <a:lnTo>
                    <a:pt x="247486" y="439007"/>
                  </a:lnTo>
                  <a:lnTo>
                    <a:pt x="247486" y="642652"/>
                  </a:lnTo>
                  <a:lnTo>
                    <a:pt x="19432" y="642652"/>
                  </a:lnTo>
                  <a:cubicBezTo>
                    <a:pt x="8764" y="642652"/>
                    <a:pt x="96" y="633984"/>
                    <a:pt x="96" y="623316"/>
                  </a:cubicBezTo>
                  <a:lnTo>
                    <a:pt x="96" y="458343"/>
                  </a:lnTo>
                  <a:cubicBezTo>
                    <a:pt x="96" y="447675"/>
                    <a:pt x="8764" y="439007"/>
                    <a:pt x="19432" y="439007"/>
                  </a:cubicBezTo>
                  <a:close/>
                  <a:moveTo>
                    <a:pt x="975456" y="218313"/>
                  </a:moveTo>
                  <a:lnTo>
                    <a:pt x="1106139" y="218313"/>
                  </a:lnTo>
                  <a:cubicBezTo>
                    <a:pt x="1116807" y="218313"/>
                    <a:pt x="1125474" y="226981"/>
                    <a:pt x="1125474" y="237649"/>
                  </a:cubicBezTo>
                  <a:lnTo>
                    <a:pt x="1125474" y="623316"/>
                  </a:lnTo>
                  <a:cubicBezTo>
                    <a:pt x="1125474" y="633984"/>
                    <a:pt x="1116807" y="642652"/>
                    <a:pt x="1106139" y="642652"/>
                  </a:cubicBezTo>
                  <a:lnTo>
                    <a:pt x="975456" y="642652"/>
                  </a:lnTo>
                  <a:cubicBezTo>
                    <a:pt x="964788" y="642652"/>
                    <a:pt x="956120" y="633984"/>
                    <a:pt x="956120" y="623316"/>
                  </a:cubicBezTo>
                  <a:lnTo>
                    <a:pt x="956120" y="237649"/>
                  </a:lnTo>
                  <a:cubicBezTo>
                    <a:pt x="956120" y="226981"/>
                    <a:pt x="964788" y="218313"/>
                    <a:pt x="975456" y="218313"/>
                  </a:cubicBezTo>
                  <a:close/>
                  <a:moveTo>
                    <a:pt x="855251" y="218313"/>
                  </a:moveTo>
                  <a:lnTo>
                    <a:pt x="885445" y="218313"/>
                  </a:lnTo>
                  <a:cubicBezTo>
                    <a:pt x="896113" y="218313"/>
                    <a:pt x="904781" y="226981"/>
                    <a:pt x="904781" y="237649"/>
                  </a:cubicBezTo>
                  <a:lnTo>
                    <a:pt x="904781" y="623316"/>
                  </a:lnTo>
                  <a:cubicBezTo>
                    <a:pt x="904781" y="633984"/>
                    <a:pt x="896113" y="642652"/>
                    <a:pt x="885445" y="642652"/>
                  </a:cubicBezTo>
                  <a:lnTo>
                    <a:pt x="341341" y="642652"/>
                  </a:lnTo>
                  <a:lnTo>
                    <a:pt x="341341" y="439007"/>
                  </a:lnTo>
                  <a:lnTo>
                    <a:pt x="649129" y="439007"/>
                  </a:lnTo>
                  <a:cubicBezTo>
                    <a:pt x="649415" y="439007"/>
                    <a:pt x="649606" y="438912"/>
                    <a:pt x="649892" y="438912"/>
                  </a:cubicBezTo>
                  <a:cubicBezTo>
                    <a:pt x="650082" y="438912"/>
                    <a:pt x="650368" y="438817"/>
                    <a:pt x="650653" y="438817"/>
                  </a:cubicBezTo>
                  <a:cubicBezTo>
                    <a:pt x="658369" y="438341"/>
                    <a:pt x="664846" y="433959"/>
                    <a:pt x="668370" y="427577"/>
                  </a:cubicBezTo>
                  <a:lnTo>
                    <a:pt x="840487" y="225171"/>
                  </a:lnTo>
                  <a:cubicBezTo>
                    <a:pt x="844201" y="220790"/>
                    <a:pt x="849535" y="218313"/>
                    <a:pt x="855251" y="218313"/>
                  </a:cubicBezTo>
                  <a:close/>
                  <a:moveTo>
                    <a:pt x="975456" y="0"/>
                  </a:moveTo>
                  <a:lnTo>
                    <a:pt x="1073373" y="0"/>
                  </a:lnTo>
                  <a:cubicBezTo>
                    <a:pt x="1102138" y="0"/>
                    <a:pt x="1125474" y="23336"/>
                    <a:pt x="1125474" y="52102"/>
                  </a:cubicBezTo>
                  <a:lnTo>
                    <a:pt x="1125474" y="154876"/>
                  </a:lnTo>
                  <a:cubicBezTo>
                    <a:pt x="1125474" y="165544"/>
                    <a:pt x="1116807" y="174212"/>
                    <a:pt x="1106139" y="174212"/>
                  </a:cubicBezTo>
                  <a:lnTo>
                    <a:pt x="975456" y="174212"/>
                  </a:lnTo>
                  <a:cubicBezTo>
                    <a:pt x="964788" y="174212"/>
                    <a:pt x="956120" y="165544"/>
                    <a:pt x="956120" y="154781"/>
                  </a:cubicBezTo>
                  <a:lnTo>
                    <a:pt x="956120" y="19336"/>
                  </a:lnTo>
                  <a:cubicBezTo>
                    <a:pt x="956120" y="8668"/>
                    <a:pt x="964788" y="0"/>
                    <a:pt x="975456" y="0"/>
                  </a:cubicBezTo>
                  <a:close/>
                  <a:moveTo>
                    <a:pt x="341341" y="0"/>
                  </a:moveTo>
                  <a:lnTo>
                    <a:pt x="885349" y="0"/>
                  </a:lnTo>
                  <a:cubicBezTo>
                    <a:pt x="896017" y="0"/>
                    <a:pt x="904685" y="8668"/>
                    <a:pt x="904685" y="19336"/>
                  </a:cubicBezTo>
                  <a:lnTo>
                    <a:pt x="904685" y="154781"/>
                  </a:lnTo>
                  <a:cubicBezTo>
                    <a:pt x="904685" y="165449"/>
                    <a:pt x="896017" y="174117"/>
                    <a:pt x="885349" y="174117"/>
                  </a:cubicBezTo>
                  <a:lnTo>
                    <a:pt x="836009" y="174117"/>
                  </a:lnTo>
                  <a:cubicBezTo>
                    <a:pt x="835724" y="174117"/>
                    <a:pt x="835438" y="174212"/>
                    <a:pt x="835152" y="174212"/>
                  </a:cubicBezTo>
                  <a:cubicBezTo>
                    <a:pt x="834390" y="174212"/>
                    <a:pt x="833628" y="174308"/>
                    <a:pt x="832866" y="174403"/>
                  </a:cubicBezTo>
                  <a:cubicBezTo>
                    <a:pt x="832199" y="174498"/>
                    <a:pt x="831437" y="174593"/>
                    <a:pt x="830771" y="174784"/>
                  </a:cubicBezTo>
                  <a:cubicBezTo>
                    <a:pt x="830104" y="174974"/>
                    <a:pt x="829532" y="175165"/>
                    <a:pt x="828866" y="175355"/>
                  </a:cubicBezTo>
                  <a:cubicBezTo>
                    <a:pt x="828104" y="175641"/>
                    <a:pt x="827342" y="175831"/>
                    <a:pt x="826675" y="176213"/>
                  </a:cubicBezTo>
                  <a:cubicBezTo>
                    <a:pt x="826103" y="176498"/>
                    <a:pt x="825627" y="176784"/>
                    <a:pt x="825055" y="177070"/>
                  </a:cubicBezTo>
                  <a:cubicBezTo>
                    <a:pt x="824389" y="177451"/>
                    <a:pt x="823627" y="177927"/>
                    <a:pt x="822960" y="178403"/>
                  </a:cubicBezTo>
                  <a:cubicBezTo>
                    <a:pt x="822579" y="178689"/>
                    <a:pt x="822103" y="179070"/>
                    <a:pt x="821722" y="179451"/>
                  </a:cubicBezTo>
                  <a:cubicBezTo>
                    <a:pt x="821055" y="180022"/>
                    <a:pt x="820388" y="180689"/>
                    <a:pt x="819722" y="181356"/>
                  </a:cubicBezTo>
                  <a:cubicBezTo>
                    <a:pt x="819531" y="181546"/>
                    <a:pt x="819436" y="181642"/>
                    <a:pt x="819245" y="181832"/>
                  </a:cubicBezTo>
                  <a:lnTo>
                    <a:pt x="643985" y="387953"/>
                  </a:lnTo>
                  <a:cubicBezTo>
                    <a:pt x="640271" y="392335"/>
                    <a:pt x="634937" y="394811"/>
                    <a:pt x="629222" y="394811"/>
                  </a:cubicBezTo>
                  <a:lnTo>
                    <a:pt x="341341" y="394811"/>
                  </a:lnTo>
                  <a:close/>
                  <a:moveTo>
                    <a:pt x="52102" y="0"/>
                  </a:moveTo>
                  <a:lnTo>
                    <a:pt x="247486" y="0"/>
                  </a:lnTo>
                  <a:lnTo>
                    <a:pt x="247486" y="394811"/>
                  </a:lnTo>
                  <a:lnTo>
                    <a:pt x="19336" y="394811"/>
                  </a:lnTo>
                  <a:cubicBezTo>
                    <a:pt x="8668" y="394811"/>
                    <a:pt x="0" y="386143"/>
                    <a:pt x="0" y="375476"/>
                  </a:cubicBezTo>
                  <a:lnTo>
                    <a:pt x="0" y="52102"/>
                  </a:lnTo>
                  <a:cubicBezTo>
                    <a:pt x="0" y="23336"/>
                    <a:pt x="23336" y="0"/>
                    <a:pt x="52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2" name="Group 64">
              <a:extLst>
                <a:ext uri="{FF2B5EF4-FFF2-40B4-BE49-F238E27FC236}">
                  <a16:creationId xmlns:a16="http://schemas.microsoft.com/office/drawing/2014/main" id="{5387A5A1-D278-4716-9F23-51346B1B1AF9}"/>
                </a:ext>
              </a:extLst>
            </p:cNvPr>
            <p:cNvGrpSpPr/>
            <p:nvPr/>
          </p:nvGrpSpPr>
          <p:grpSpPr>
            <a:xfrm>
              <a:off x="5214883" y="8497"/>
              <a:ext cx="678279" cy="678279"/>
              <a:chOff x="9119469" y="1972549"/>
              <a:chExt cx="1476444" cy="1476444"/>
            </a:xfrm>
          </p:grpSpPr>
          <p:sp>
            <p:nvSpPr>
              <p:cNvPr id="73" name="Teardrop 14">
                <a:extLst>
                  <a:ext uri="{FF2B5EF4-FFF2-40B4-BE49-F238E27FC236}">
                    <a16:creationId xmlns:a16="http://schemas.microsoft.com/office/drawing/2014/main" id="{0C5C0A37-B55C-4740-9477-2252090CDA4E}"/>
                  </a:ext>
                </a:extLst>
              </p:cNvPr>
              <p:cNvSpPr/>
              <p:nvPr/>
            </p:nvSpPr>
            <p:spPr>
              <a:xfrm rot="8100000">
                <a:off x="9119469" y="1972549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62">
                <a:extLst>
                  <a:ext uri="{FF2B5EF4-FFF2-40B4-BE49-F238E27FC236}">
                    <a16:creationId xmlns:a16="http://schemas.microsoft.com/office/drawing/2014/main" id="{C020F166-6BE9-4294-8C2E-3519EC843A30}"/>
                  </a:ext>
                </a:extLst>
              </p:cNvPr>
              <p:cNvSpPr/>
              <p:nvPr/>
            </p:nvSpPr>
            <p:spPr>
              <a:xfrm>
                <a:off x="9462137" y="2092697"/>
                <a:ext cx="791109" cy="7911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aphic 11">
            <a:extLst>
              <a:ext uri="{FF2B5EF4-FFF2-40B4-BE49-F238E27FC236}">
                <a16:creationId xmlns:a16="http://schemas.microsoft.com/office/drawing/2014/main" id="{CFA3E896-32B3-4415-9E34-8F0C1DF60E1C}"/>
              </a:ext>
            </a:extLst>
          </p:cNvPr>
          <p:cNvGrpSpPr/>
          <p:nvPr/>
        </p:nvGrpSpPr>
        <p:grpSpPr>
          <a:xfrm>
            <a:off x="440616" y="1269245"/>
            <a:ext cx="3463744" cy="558238"/>
            <a:chOff x="667265" y="831768"/>
            <a:chExt cx="7797114" cy="1256630"/>
          </a:xfrm>
          <a:solidFill>
            <a:schemeClr val="accent2"/>
          </a:solidFill>
        </p:grpSpPr>
        <p:sp>
          <p:nvSpPr>
            <p:cNvPr id="76" name="Freeform: Shape 13">
              <a:extLst>
                <a:ext uri="{FF2B5EF4-FFF2-40B4-BE49-F238E27FC236}">
                  <a16:creationId xmlns:a16="http://schemas.microsoft.com/office/drawing/2014/main" id="{36597920-B4CF-436F-B187-56A1F0D037D1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4">
              <a:extLst>
                <a:ext uri="{FF2B5EF4-FFF2-40B4-BE49-F238E27FC236}">
                  <a16:creationId xmlns:a16="http://schemas.microsoft.com/office/drawing/2014/main" id="{4839DB41-E432-4D29-ADA3-B2CA6A5D76E0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5">
              <a:extLst>
                <a:ext uri="{FF2B5EF4-FFF2-40B4-BE49-F238E27FC236}">
                  <a16:creationId xmlns:a16="http://schemas.microsoft.com/office/drawing/2014/main" id="{8CFA3346-AF00-425D-ADA7-B5A5C456ACAC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6">
              <a:extLst>
                <a:ext uri="{FF2B5EF4-FFF2-40B4-BE49-F238E27FC236}">
                  <a16:creationId xmlns:a16="http://schemas.microsoft.com/office/drawing/2014/main" id="{2409191E-925E-468D-9556-4E12529FD944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7">
              <a:extLst>
                <a:ext uri="{FF2B5EF4-FFF2-40B4-BE49-F238E27FC236}">
                  <a16:creationId xmlns:a16="http://schemas.microsoft.com/office/drawing/2014/main" id="{7106B698-D075-4B4F-BF11-6D10FE821C7A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8">
              <a:extLst>
                <a:ext uri="{FF2B5EF4-FFF2-40B4-BE49-F238E27FC236}">
                  <a16:creationId xmlns:a16="http://schemas.microsoft.com/office/drawing/2014/main" id="{59D4FB1E-9965-474D-B4C5-43F6BDBAE834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9">
              <a:extLst>
                <a:ext uri="{FF2B5EF4-FFF2-40B4-BE49-F238E27FC236}">
                  <a16:creationId xmlns:a16="http://schemas.microsoft.com/office/drawing/2014/main" id="{64547229-B9CA-4082-BA5B-395DDBB94AFF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4557</Words>
  <Application>Microsoft Office PowerPoint</Application>
  <PresentationFormat>와이드스크린</PresentationFormat>
  <Paragraphs>525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75</cp:revision>
  <dcterms:created xsi:type="dcterms:W3CDTF">2020-01-20T05:08:25Z</dcterms:created>
  <dcterms:modified xsi:type="dcterms:W3CDTF">2025-11-13T19:30:44Z</dcterms:modified>
</cp:coreProperties>
</file>